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6" r:id="rId4"/>
  </p:sldMasterIdLst>
  <p:notesMasterIdLst>
    <p:notesMasterId r:id="rId19"/>
  </p:notesMasterIdLst>
  <p:handoutMasterIdLst>
    <p:handoutMasterId r:id="rId20"/>
  </p:handoutMasterIdLst>
  <p:sldIdLst>
    <p:sldId id="298" r:id="rId5"/>
    <p:sldId id="301" r:id="rId6"/>
    <p:sldId id="303" r:id="rId7"/>
    <p:sldId id="311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6821D-7472-4E7B-B91A-5A350A430B8E}" v="25" dt="2024-08-08T13:56:35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Alfredsson" userId="bdbd1b3f-0d5a-4924-9849-e203c67f736d" providerId="ADAL" clId="{60E6821D-7472-4E7B-B91A-5A350A430B8E}"/>
    <pc:docChg chg="undo custSel addSld modSld sldOrd">
      <pc:chgData name="Mia Alfredsson" userId="bdbd1b3f-0d5a-4924-9849-e203c67f736d" providerId="ADAL" clId="{60E6821D-7472-4E7B-B91A-5A350A430B8E}" dt="2024-08-08T14:09:53.393" v="224"/>
      <pc:docMkLst>
        <pc:docMk/>
      </pc:docMkLst>
      <pc:sldChg chg="modSp mod">
        <pc:chgData name="Mia Alfredsson" userId="bdbd1b3f-0d5a-4924-9849-e203c67f736d" providerId="ADAL" clId="{60E6821D-7472-4E7B-B91A-5A350A430B8E}" dt="2024-08-08T10:32:28.009" v="1" actId="20577"/>
        <pc:sldMkLst>
          <pc:docMk/>
          <pc:sldMk cId="193143965" sldId="298"/>
        </pc:sldMkLst>
        <pc:spChg chg="mod">
          <ac:chgData name="Mia Alfredsson" userId="bdbd1b3f-0d5a-4924-9849-e203c67f736d" providerId="ADAL" clId="{60E6821D-7472-4E7B-B91A-5A350A430B8E}" dt="2024-08-08T10:32:28.009" v="1" actId="20577"/>
          <ac:spMkLst>
            <pc:docMk/>
            <pc:sldMk cId="193143965" sldId="298"/>
            <ac:spMk id="3" creationId="{255E1F2F-E259-4EA8-9FFD-3A10AF541859}"/>
          </ac:spMkLst>
        </pc:spChg>
      </pc:sldChg>
      <pc:sldChg chg="modSp mod">
        <pc:chgData name="Mia Alfredsson" userId="bdbd1b3f-0d5a-4924-9849-e203c67f736d" providerId="ADAL" clId="{60E6821D-7472-4E7B-B91A-5A350A430B8E}" dt="2024-08-08T10:32:38.926" v="4" actId="20577"/>
        <pc:sldMkLst>
          <pc:docMk/>
          <pc:sldMk cId="1648737864" sldId="301"/>
        </pc:sldMkLst>
        <pc:spChg chg="mod">
          <ac:chgData name="Mia Alfredsson" userId="bdbd1b3f-0d5a-4924-9849-e203c67f736d" providerId="ADAL" clId="{60E6821D-7472-4E7B-B91A-5A350A430B8E}" dt="2024-08-08T10:32:38.926" v="4" actId="20577"/>
          <ac:spMkLst>
            <pc:docMk/>
            <pc:sldMk cId="1648737864" sldId="301"/>
            <ac:spMk id="22" creationId="{8D88F53B-F955-8AC5-F90F-5E3CBB45AB7A}"/>
          </ac:spMkLst>
        </pc:spChg>
      </pc:sldChg>
      <pc:sldChg chg="addSp delSp modSp mod">
        <pc:chgData name="Mia Alfredsson" userId="bdbd1b3f-0d5a-4924-9849-e203c67f736d" providerId="ADAL" clId="{60E6821D-7472-4E7B-B91A-5A350A430B8E}" dt="2024-08-08T10:40:44.724" v="26" actId="1076"/>
        <pc:sldMkLst>
          <pc:docMk/>
          <pc:sldMk cId="234272594" sldId="303"/>
        </pc:sldMkLst>
        <pc:spChg chg="mod">
          <ac:chgData name="Mia Alfredsson" userId="bdbd1b3f-0d5a-4924-9849-e203c67f736d" providerId="ADAL" clId="{60E6821D-7472-4E7B-B91A-5A350A430B8E}" dt="2024-08-08T10:35:50.501" v="15" actId="20577"/>
          <ac:spMkLst>
            <pc:docMk/>
            <pc:sldMk cId="234272594" sldId="303"/>
            <ac:spMk id="2" creationId="{B1E2F6D6-9620-AAD8-B0F2-33DBCAC9A8D4}"/>
          </ac:spMkLst>
        </pc:spChg>
        <pc:spChg chg="add del mod">
          <ac:chgData name="Mia Alfredsson" userId="bdbd1b3f-0d5a-4924-9849-e203c67f736d" providerId="ADAL" clId="{60E6821D-7472-4E7B-B91A-5A350A430B8E}" dt="2024-08-08T10:35:28.348" v="8"/>
          <ac:spMkLst>
            <pc:docMk/>
            <pc:sldMk cId="234272594" sldId="303"/>
            <ac:spMk id="4" creationId="{7058E8CC-3D97-EBA6-D4F3-281FE28266E1}"/>
          </ac:spMkLst>
        </pc:spChg>
        <pc:spChg chg="add del mod">
          <ac:chgData name="Mia Alfredsson" userId="bdbd1b3f-0d5a-4924-9849-e203c67f736d" providerId="ADAL" clId="{60E6821D-7472-4E7B-B91A-5A350A430B8E}" dt="2024-08-08T10:39:54.982" v="17"/>
          <ac:spMkLst>
            <pc:docMk/>
            <pc:sldMk cId="234272594" sldId="303"/>
            <ac:spMk id="8" creationId="{26D3AE4F-5234-6B57-D686-D3E8865FAF3B}"/>
          </ac:spMkLst>
        </pc:spChg>
        <pc:graphicFrameChg chg="del mod">
          <ac:chgData name="Mia Alfredsson" userId="bdbd1b3f-0d5a-4924-9849-e203c67f736d" providerId="ADAL" clId="{60E6821D-7472-4E7B-B91A-5A350A430B8E}" dt="2024-08-08T10:35:07.117" v="7" actId="21"/>
          <ac:graphicFrameMkLst>
            <pc:docMk/>
            <pc:sldMk cId="234272594" sldId="303"/>
            <ac:graphicFrameMk id="7" creationId="{A998E5E4-CE67-9699-2441-12D350AE50C7}"/>
          </ac:graphicFrameMkLst>
        </pc:graphicFrameChg>
        <pc:picChg chg="add del mod">
          <ac:chgData name="Mia Alfredsson" userId="bdbd1b3f-0d5a-4924-9849-e203c67f736d" providerId="ADAL" clId="{60E6821D-7472-4E7B-B91A-5A350A430B8E}" dt="2024-08-08T10:39:51.569" v="16" actId="478"/>
          <ac:picMkLst>
            <pc:docMk/>
            <pc:sldMk cId="234272594" sldId="303"/>
            <ac:picMk id="5" creationId="{60C5B8B1-B88C-8F23-37FB-CE32F1F0F9D5}"/>
          </ac:picMkLst>
        </pc:picChg>
        <pc:picChg chg="add mod">
          <ac:chgData name="Mia Alfredsson" userId="bdbd1b3f-0d5a-4924-9849-e203c67f736d" providerId="ADAL" clId="{60E6821D-7472-4E7B-B91A-5A350A430B8E}" dt="2024-08-08T10:40:44.724" v="26" actId="1076"/>
          <ac:picMkLst>
            <pc:docMk/>
            <pc:sldMk cId="234272594" sldId="303"/>
            <ac:picMk id="9" creationId="{11C2F44A-2041-5479-3895-CBEBD3AB5CB5}"/>
          </ac:picMkLst>
        </pc:picChg>
      </pc:sldChg>
      <pc:sldChg chg="addSp delSp modSp mod">
        <pc:chgData name="Mia Alfredsson" userId="bdbd1b3f-0d5a-4924-9849-e203c67f736d" providerId="ADAL" clId="{60E6821D-7472-4E7B-B91A-5A350A430B8E}" dt="2024-08-08T14:06:42.257" v="206" actId="14100"/>
        <pc:sldMkLst>
          <pc:docMk/>
          <pc:sldMk cId="2230258772" sldId="304"/>
        </pc:sldMkLst>
        <pc:spChg chg="mod">
          <ac:chgData name="Mia Alfredsson" userId="bdbd1b3f-0d5a-4924-9849-e203c67f736d" providerId="ADAL" clId="{60E6821D-7472-4E7B-B91A-5A350A430B8E}" dt="2024-08-08T10:49:18.963" v="74" actId="20577"/>
          <ac:spMkLst>
            <pc:docMk/>
            <pc:sldMk cId="2230258772" sldId="304"/>
            <ac:spMk id="2" creationId="{615A8B9D-260D-398B-13C7-1F02E5DADFB0}"/>
          </ac:spMkLst>
        </pc:spChg>
        <pc:spChg chg="add del mod">
          <ac:chgData name="Mia Alfredsson" userId="bdbd1b3f-0d5a-4924-9849-e203c67f736d" providerId="ADAL" clId="{60E6821D-7472-4E7B-B91A-5A350A430B8E}" dt="2024-08-08T10:48:51.788" v="70"/>
          <ac:spMkLst>
            <pc:docMk/>
            <pc:sldMk cId="2230258772" sldId="304"/>
            <ac:spMk id="4" creationId="{D899F38E-2EBC-759B-0C9A-8DDA740F7604}"/>
          </ac:spMkLst>
        </pc:spChg>
        <pc:graphicFrameChg chg="del mod">
          <ac:chgData name="Mia Alfredsson" userId="bdbd1b3f-0d5a-4924-9849-e203c67f736d" providerId="ADAL" clId="{60E6821D-7472-4E7B-B91A-5A350A430B8E}" dt="2024-08-08T10:48:09.687" v="62" actId="478"/>
          <ac:graphicFrameMkLst>
            <pc:docMk/>
            <pc:sldMk cId="2230258772" sldId="304"/>
            <ac:graphicFrameMk id="7" creationId="{9302AA85-CC46-EA57-83C7-E35559EA4B5C}"/>
          </ac:graphicFrameMkLst>
        </pc:graphicFrameChg>
        <pc:picChg chg="add mod">
          <ac:chgData name="Mia Alfredsson" userId="bdbd1b3f-0d5a-4924-9849-e203c67f736d" providerId="ADAL" clId="{60E6821D-7472-4E7B-B91A-5A350A430B8E}" dt="2024-08-08T14:06:42.257" v="206" actId="14100"/>
          <ac:picMkLst>
            <pc:docMk/>
            <pc:sldMk cId="2230258772" sldId="304"/>
            <ac:picMk id="5" creationId="{442D8B6E-1A81-D6DB-7F21-CFAE9B21A814}"/>
          </ac:picMkLst>
        </pc:picChg>
      </pc:sldChg>
      <pc:sldChg chg="addSp delSp modSp mod">
        <pc:chgData name="Mia Alfredsson" userId="bdbd1b3f-0d5a-4924-9849-e203c67f736d" providerId="ADAL" clId="{60E6821D-7472-4E7B-B91A-5A350A430B8E}" dt="2024-08-08T10:44:56.896" v="48" actId="20577"/>
        <pc:sldMkLst>
          <pc:docMk/>
          <pc:sldMk cId="630798626" sldId="305"/>
        </pc:sldMkLst>
        <pc:spChg chg="mod">
          <ac:chgData name="Mia Alfredsson" userId="bdbd1b3f-0d5a-4924-9849-e203c67f736d" providerId="ADAL" clId="{60E6821D-7472-4E7B-B91A-5A350A430B8E}" dt="2024-08-08T10:44:56.896" v="48" actId="20577"/>
          <ac:spMkLst>
            <pc:docMk/>
            <pc:sldMk cId="630798626" sldId="305"/>
            <ac:spMk id="2" creationId="{D2B86E1D-32BC-AC6C-4D4C-60F1BCEFF212}"/>
          </ac:spMkLst>
        </pc:spChg>
        <pc:spChg chg="add del mod">
          <ac:chgData name="Mia Alfredsson" userId="bdbd1b3f-0d5a-4924-9849-e203c67f736d" providerId="ADAL" clId="{60E6821D-7472-4E7B-B91A-5A350A430B8E}" dt="2024-08-08T10:44:31.937" v="40"/>
          <ac:spMkLst>
            <pc:docMk/>
            <pc:sldMk cId="630798626" sldId="305"/>
            <ac:spMk id="4" creationId="{47C31EA5-D601-529D-C4CC-D2179E2E5CA2}"/>
          </ac:spMkLst>
        </pc:spChg>
        <pc:graphicFrameChg chg="del">
          <ac:chgData name="Mia Alfredsson" userId="bdbd1b3f-0d5a-4924-9849-e203c67f736d" providerId="ADAL" clId="{60E6821D-7472-4E7B-B91A-5A350A430B8E}" dt="2024-08-08T10:44:04.867" v="37" actId="21"/>
          <ac:graphicFrameMkLst>
            <pc:docMk/>
            <pc:sldMk cId="630798626" sldId="305"/>
            <ac:graphicFrameMk id="7" creationId="{58B4F3B1-125A-76BA-3565-7EDED0BCE3F1}"/>
          </ac:graphicFrameMkLst>
        </pc:graphicFrameChg>
        <pc:picChg chg="add mod">
          <ac:chgData name="Mia Alfredsson" userId="bdbd1b3f-0d5a-4924-9849-e203c67f736d" providerId="ADAL" clId="{60E6821D-7472-4E7B-B91A-5A350A430B8E}" dt="2024-08-08T10:44:13.200" v="39"/>
          <ac:picMkLst>
            <pc:docMk/>
            <pc:sldMk cId="630798626" sldId="305"/>
            <ac:picMk id="5" creationId="{4230754F-0908-FECB-C460-21E4E3F39B4F}"/>
          </ac:picMkLst>
        </pc:picChg>
        <pc:picChg chg="add mod">
          <ac:chgData name="Mia Alfredsson" userId="bdbd1b3f-0d5a-4924-9849-e203c67f736d" providerId="ADAL" clId="{60E6821D-7472-4E7B-B91A-5A350A430B8E}" dt="2024-08-08T10:44:51.343" v="45" actId="1076"/>
          <ac:picMkLst>
            <pc:docMk/>
            <pc:sldMk cId="630798626" sldId="305"/>
            <ac:picMk id="6" creationId="{DC5A5E41-B87C-2BD7-33D8-586A4C0D20ED}"/>
          </ac:picMkLst>
        </pc:picChg>
      </pc:sldChg>
      <pc:sldChg chg="addSp delSp modSp mod ord">
        <pc:chgData name="Mia Alfredsson" userId="bdbd1b3f-0d5a-4924-9849-e203c67f736d" providerId="ADAL" clId="{60E6821D-7472-4E7B-B91A-5A350A430B8E}" dt="2024-08-08T14:09:20.141" v="216"/>
        <pc:sldMkLst>
          <pc:docMk/>
          <pc:sldMk cId="164203758" sldId="306"/>
        </pc:sldMkLst>
        <pc:spChg chg="mod">
          <ac:chgData name="Mia Alfredsson" userId="bdbd1b3f-0d5a-4924-9849-e203c67f736d" providerId="ADAL" clId="{60E6821D-7472-4E7B-B91A-5A350A430B8E}" dt="2024-08-08T10:46:41.033" v="60" actId="20577"/>
          <ac:spMkLst>
            <pc:docMk/>
            <pc:sldMk cId="164203758" sldId="306"/>
            <ac:spMk id="2" creationId="{E03BDC10-62E3-658B-AB2C-C2DEE4D0DCF8}"/>
          </ac:spMkLst>
        </pc:spChg>
        <pc:spChg chg="add del mod">
          <ac:chgData name="Mia Alfredsson" userId="bdbd1b3f-0d5a-4924-9849-e203c67f736d" providerId="ADAL" clId="{60E6821D-7472-4E7B-B91A-5A350A430B8E}" dt="2024-08-08T10:46:13.912" v="51"/>
          <ac:spMkLst>
            <pc:docMk/>
            <pc:sldMk cId="164203758" sldId="306"/>
            <ac:spMk id="5" creationId="{BDE2449F-9257-3CFC-2F2C-0360734E1509}"/>
          </ac:spMkLst>
        </pc:spChg>
        <pc:graphicFrameChg chg="del mod">
          <ac:chgData name="Mia Alfredsson" userId="bdbd1b3f-0d5a-4924-9849-e203c67f736d" providerId="ADAL" clId="{60E6821D-7472-4E7B-B91A-5A350A430B8E}" dt="2024-08-08T10:46:10.696" v="50" actId="478"/>
          <ac:graphicFrameMkLst>
            <pc:docMk/>
            <pc:sldMk cId="164203758" sldId="306"/>
            <ac:graphicFrameMk id="4" creationId="{A0582822-6027-4BDB-80F4-0C0502ABD627}"/>
          </ac:graphicFrameMkLst>
        </pc:graphicFrameChg>
        <pc:picChg chg="add mod">
          <ac:chgData name="Mia Alfredsson" userId="bdbd1b3f-0d5a-4924-9849-e203c67f736d" providerId="ADAL" clId="{60E6821D-7472-4E7B-B91A-5A350A430B8E}" dt="2024-08-08T10:46:37.475" v="58" actId="14100"/>
          <ac:picMkLst>
            <pc:docMk/>
            <pc:sldMk cId="164203758" sldId="306"/>
            <ac:picMk id="6" creationId="{FFB7479D-4E75-8446-DB17-7A68E2513F63}"/>
          </ac:picMkLst>
        </pc:picChg>
      </pc:sldChg>
      <pc:sldChg chg="addSp delSp modSp mod ord">
        <pc:chgData name="Mia Alfredsson" userId="bdbd1b3f-0d5a-4924-9849-e203c67f736d" providerId="ADAL" clId="{60E6821D-7472-4E7B-B91A-5A350A430B8E}" dt="2024-08-08T14:09:39.444" v="218"/>
        <pc:sldMkLst>
          <pc:docMk/>
          <pc:sldMk cId="3564370835" sldId="307"/>
        </pc:sldMkLst>
        <pc:spChg chg="mod">
          <ac:chgData name="Mia Alfredsson" userId="bdbd1b3f-0d5a-4924-9849-e203c67f736d" providerId="ADAL" clId="{60E6821D-7472-4E7B-B91A-5A350A430B8E}" dt="2024-08-08T10:50:54.880" v="81" actId="20577"/>
          <ac:spMkLst>
            <pc:docMk/>
            <pc:sldMk cId="3564370835" sldId="307"/>
            <ac:spMk id="2" creationId="{32B3A4D8-6DA2-E2E9-144F-9E0043A79E82}"/>
          </ac:spMkLst>
        </pc:spChg>
        <pc:spChg chg="add del mod">
          <ac:chgData name="Mia Alfredsson" userId="bdbd1b3f-0d5a-4924-9849-e203c67f736d" providerId="ADAL" clId="{60E6821D-7472-4E7B-B91A-5A350A430B8E}" dt="2024-08-08T10:50:39.667" v="76"/>
          <ac:spMkLst>
            <pc:docMk/>
            <pc:sldMk cId="3564370835" sldId="307"/>
            <ac:spMk id="4" creationId="{6DD5CC19-9785-A18E-6129-478E62AC2E8E}"/>
          </ac:spMkLst>
        </pc:spChg>
        <pc:picChg chg="add mod">
          <ac:chgData name="Mia Alfredsson" userId="bdbd1b3f-0d5a-4924-9849-e203c67f736d" providerId="ADAL" clId="{60E6821D-7472-4E7B-B91A-5A350A430B8E}" dt="2024-08-08T10:50:51.844" v="79" actId="1076"/>
          <ac:picMkLst>
            <pc:docMk/>
            <pc:sldMk cId="3564370835" sldId="307"/>
            <ac:picMk id="5" creationId="{C8743EF3-F232-F6E8-2845-FEC959D023BA}"/>
          </ac:picMkLst>
        </pc:picChg>
        <pc:picChg chg="del">
          <ac:chgData name="Mia Alfredsson" userId="bdbd1b3f-0d5a-4924-9849-e203c67f736d" providerId="ADAL" clId="{60E6821D-7472-4E7B-B91A-5A350A430B8E}" dt="2024-08-08T10:50:36.160" v="75" actId="478"/>
          <ac:picMkLst>
            <pc:docMk/>
            <pc:sldMk cId="3564370835" sldId="307"/>
            <ac:picMk id="10" creationId="{24180145-8EA6-48B4-8D4A-9E4DEC25E85E}"/>
          </ac:picMkLst>
        </pc:picChg>
      </pc:sldChg>
      <pc:sldChg chg="addSp delSp modSp mod ord">
        <pc:chgData name="Mia Alfredsson" userId="bdbd1b3f-0d5a-4924-9849-e203c67f736d" providerId="ADAL" clId="{60E6821D-7472-4E7B-B91A-5A350A430B8E}" dt="2024-08-08T14:09:42.797" v="220"/>
        <pc:sldMkLst>
          <pc:docMk/>
          <pc:sldMk cId="932069272" sldId="308"/>
        </pc:sldMkLst>
        <pc:spChg chg="add del mod">
          <ac:chgData name="Mia Alfredsson" userId="bdbd1b3f-0d5a-4924-9849-e203c67f736d" providerId="ADAL" clId="{60E6821D-7472-4E7B-B91A-5A350A430B8E}" dt="2024-08-08T10:51:33.474" v="83"/>
          <ac:spMkLst>
            <pc:docMk/>
            <pc:sldMk cId="932069272" sldId="308"/>
            <ac:spMk id="4" creationId="{2BEC1BA8-3F85-7B41-593C-4B4E2610F342}"/>
          </ac:spMkLst>
        </pc:spChg>
        <pc:picChg chg="add mod">
          <ac:chgData name="Mia Alfredsson" userId="bdbd1b3f-0d5a-4924-9849-e203c67f736d" providerId="ADAL" clId="{60E6821D-7472-4E7B-B91A-5A350A430B8E}" dt="2024-08-08T10:51:50.821" v="88" actId="1076"/>
          <ac:picMkLst>
            <pc:docMk/>
            <pc:sldMk cId="932069272" sldId="308"/>
            <ac:picMk id="5" creationId="{8B232ACB-92F4-9378-9986-597DE2E6E4E7}"/>
          </ac:picMkLst>
        </pc:picChg>
        <pc:picChg chg="del">
          <ac:chgData name="Mia Alfredsson" userId="bdbd1b3f-0d5a-4924-9849-e203c67f736d" providerId="ADAL" clId="{60E6821D-7472-4E7B-B91A-5A350A430B8E}" dt="2024-08-08T10:51:29.728" v="82" actId="478"/>
          <ac:picMkLst>
            <pc:docMk/>
            <pc:sldMk cId="932069272" sldId="308"/>
            <ac:picMk id="9" creationId="{0935CC76-194F-E336-DDC7-7D735BF4172F}"/>
          </ac:picMkLst>
        </pc:picChg>
      </pc:sldChg>
      <pc:sldChg chg="addSp delSp modSp mod ord">
        <pc:chgData name="Mia Alfredsson" userId="bdbd1b3f-0d5a-4924-9849-e203c67f736d" providerId="ADAL" clId="{60E6821D-7472-4E7B-B91A-5A350A430B8E}" dt="2024-08-08T14:09:49.210" v="222"/>
        <pc:sldMkLst>
          <pc:docMk/>
          <pc:sldMk cId="913189525" sldId="309"/>
        </pc:sldMkLst>
        <pc:spChg chg="mod">
          <ac:chgData name="Mia Alfredsson" userId="bdbd1b3f-0d5a-4924-9849-e203c67f736d" providerId="ADAL" clId="{60E6821D-7472-4E7B-B91A-5A350A430B8E}" dt="2024-08-08T10:52:40.598" v="96" actId="20577"/>
          <ac:spMkLst>
            <pc:docMk/>
            <pc:sldMk cId="913189525" sldId="309"/>
            <ac:spMk id="2" creationId="{32B3A4D8-6DA2-E2E9-144F-9E0043A79E82}"/>
          </ac:spMkLst>
        </pc:spChg>
        <pc:spChg chg="add del mod">
          <ac:chgData name="Mia Alfredsson" userId="bdbd1b3f-0d5a-4924-9849-e203c67f736d" providerId="ADAL" clId="{60E6821D-7472-4E7B-B91A-5A350A430B8E}" dt="2024-08-08T10:52:24.963" v="90"/>
          <ac:spMkLst>
            <pc:docMk/>
            <pc:sldMk cId="913189525" sldId="309"/>
            <ac:spMk id="4" creationId="{77115C44-1540-C486-0D25-F6071275C333}"/>
          </ac:spMkLst>
        </pc:spChg>
        <pc:picChg chg="add mod">
          <ac:chgData name="Mia Alfredsson" userId="bdbd1b3f-0d5a-4924-9849-e203c67f736d" providerId="ADAL" clId="{60E6821D-7472-4E7B-B91A-5A350A430B8E}" dt="2024-08-08T10:52:37.688" v="94" actId="14100"/>
          <ac:picMkLst>
            <pc:docMk/>
            <pc:sldMk cId="913189525" sldId="309"/>
            <ac:picMk id="5" creationId="{E14BC148-B83C-6D24-5312-FC6BC614168C}"/>
          </ac:picMkLst>
        </pc:picChg>
        <pc:picChg chg="del">
          <ac:chgData name="Mia Alfredsson" userId="bdbd1b3f-0d5a-4924-9849-e203c67f736d" providerId="ADAL" clId="{60E6821D-7472-4E7B-B91A-5A350A430B8E}" dt="2024-08-08T10:52:21.771" v="89" actId="478"/>
          <ac:picMkLst>
            <pc:docMk/>
            <pc:sldMk cId="913189525" sldId="309"/>
            <ac:picMk id="12" creationId="{335946DD-EBB7-82D4-B9B8-CAF765F56A16}"/>
          </ac:picMkLst>
        </pc:picChg>
      </pc:sldChg>
      <pc:sldChg chg="addSp delSp modSp mod ord">
        <pc:chgData name="Mia Alfredsson" userId="bdbd1b3f-0d5a-4924-9849-e203c67f736d" providerId="ADAL" clId="{60E6821D-7472-4E7B-B91A-5A350A430B8E}" dt="2024-08-08T14:09:53.393" v="224"/>
        <pc:sldMkLst>
          <pc:docMk/>
          <pc:sldMk cId="2932135644" sldId="310"/>
        </pc:sldMkLst>
        <pc:spChg chg="mod">
          <ac:chgData name="Mia Alfredsson" userId="bdbd1b3f-0d5a-4924-9849-e203c67f736d" providerId="ADAL" clId="{60E6821D-7472-4E7B-B91A-5A350A430B8E}" dt="2024-08-08T10:53:45.540" v="104" actId="20577"/>
          <ac:spMkLst>
            <pc:docMk/>
            <pc:sldMk cId="2932135644" sldId="310"/>
            <ac:spMk id="2" creationId="{32B3A4D8-6DA2-E2E9-144F-9E0043A79E82}"/>
          </ac:spMkLst>
        </pc:spChg>
        <pc:spChg chg="add del mod">
          <ac:chgData name="Mia Alfredsson" userId="bdbd1b3f-0d5a-4924-9849-e203c67f736d" providerId="ADAL" clId="{60E6821D-7472-4E7B-B91A-5A350A430B8E}" dt="2024-08-08T10:53:28.243" v="98"/>
          <ac:spMkLst>
            <pc:docMk/>
            <pc:sldMk cId="2932135644" sldId="310"/>
            <ac:spMk id="4" creationId="{858F61B7-6122-64BC-106C-B8BCC1F36107}"/>
          </ac:spMkLst>
        </pc:spChg>
        <pc:picChg chg="add mod">
          <ac:chgData name="Mia Alfredsson" userId="bdbd1b3f-0d5a-4924-9849-e203c67f736d" providerId="ADAL" clId="{60E6821D-7472-4E7B-B91A-5A350A430B8E}" dt="2024-08-08T10:53:41.882" v="102" actId="14100"/>
          <ac:picMkLst>
            <pc:docMk/>
            <pc:sldMk cId="2932135644" sldId="310"/>
            <ac:picMk id="5" creationId="{A0001DDA-0308-FBAA-D51A-284F07DFE0D6}"/>
          </ac:picMkLst>
        </pc:picChg>
        <pc:picChg chg="del">
          <ac:chgData name="Mia Alfredsson" userId="bdbd1b3f-0d5a-4924-9849-e203c67f736d" providerId="ADAL" clId="{60E6821D-7472-4E7B-B91A-5A350A430B8E}" dt="2024-08-08T10:53:24.873" v="97" actId="478"/>
          <ac:picMkLst>
            <pc:docMk/>
            <pc:sldMk cId="2932135644" sldId="310"/>
            <ac:picMk id="15" creationId="{4D676383-BF0D-4694-08C8-A1E516BAF88A}"/>
          </ac:picMkLst>
        </pc:picChg>
      </pc:sldChg>
      <pc:sldChg chg="addSp delSp modSp mod">
        <pc:chgData name="Mia Alfredsson" userId="bdbd1b3f-0d5a-4924-9849-e203c67f736d" providerId="ADAL" clId="{60E6821D-7472-4E7B-B91A-5A350A430B8E}" dt="2024-08-08T10:42:47.794" v="36" actId="20577"/>
        <pc:sldMkLst>
          <pc:docMk/>
          <pc:sldMk cId="2608388362" sldId="311"/>
        </pc:sldMkLst>
        <pc:spChg chg="mod">
          <ac:chgData name="Mia Alfredsson" userId="bdbd1b3f-0d5a-4924-9849-e203c67f736d" providerId="ADAL" clId="{60E6821D-7472-4E7B-B91A-5A350A430B8E}" dt="2024-08-08T10:42:47.794" v="36" actId="20577"/>
          <ac:spMkLst>
            <pc:docMk/>
            <pc:sldMk cId="2608388362" sldId="311"/>
            <ac:spMk id="2" creationId="{FD40EFF5-60C1-8176-66DF-E6A3E5428638}"/>
          </ac:spMkLst>
        </pc:spChg>
        <pc:spChg chg="add del mod">
          <ac:chgData name="Mia Alfredsson" userId="bdbd1b3f-0d5a-4924-9849-e203c67f736d" providerId="ADAL" clId="{60E6821D-7472-4E7B-B91A-5A350A430B8E}" dt="2024-08-08T10:42:21.094" v="28"/>
          <ac:spMkLst>
            <pc:docMk/>
            <pc:sldMk cId="2608388362" sldId="311"/>
            <ac:spMk id="4" creationId="{641C53E8-E1D2-6288-4C92-E031F7EF9281}"/>
          </ac:spMkLst>
        </pc:spChg>
        <pc:graphicFrameChg chg="del">
          <ac:chgData name="Mia Alfredsson" userId="bdbd1b3f-0d5a-4924-9849-e203c67f736d" providerId="ADAL" clId="{60E6821D-7472-4E7B-B91A-5A350A430B8E}" dt="2024-08-08T10:42:17.196" v="27" actId="478"/>
          <ac:graphicFrameMkLst>
            <pc:docMk/>
            <pc:sldMk cId="2608388362" sldId="311"/>
            <ac:graphicFrameMk id="7" creationId="{A998E5E4-CE67-9699-2441-12D350AE50C7}"/>
          </ac:graphicFrameMkLst>
        </pc:graphicFrameChg>
        <pc:picChg chg="add mod">
          <ac:chgData name="Mia Alfredsson" userId="bdbd1b3f-0d5a-4924-9849-e203c67f736d" providerId="ADAL" clId="{60E6821D-7472-4E7B-B91A-5A350A430B8E}" dt="2024-08-08T10:42:40.524" v="34" actId="14100"/>
          <ac:picMkLst>
            <pc:docMk/>
            <pc:sldMk cId="2608388362" sldId="311"/>
            <ac:picMk id="5" creationId="{E837F882-88DC-436F-5962-EF28B77D7406}"/>
          </ac:picMkLst>
        </pc:picChg>
      </pc:sldChg>
      <pc:sldChg chg="addSp delSp modSp new mod setBg">
        <pc:chgData name="Mia Alfredsson" userId="bdbd1b3f-0d5a-4924-9849-e203c67f736d" providerId="ADAL" clId="{60E6821D-7472-4E7B-B91A-5A350A430B8E}" dt="2024-08-08T14:08:48.996" v="213" actId="255"/>
        <pc:sldMkLst>
          <pc:docMk/>
          <pc:sldMk cId="2788301615" sldId="312"/>
        </pc:sldMkLst>
        <pc:spChg chg="mod">
          <ac:chgData name="Mia Alfredsson" userId="bdbd1b3f-0d5a-4924-9849-e203c67f736d" providerId="ADAL" clId="{60E6821D-7472-4E7B-B91A-5A350A430B8E}" dt="2024-08-08T14:08:48.996" v="213" actId="255"/>
          <ac:spMkLst>
            <pc:docMk/>
            <pc:sldMk cId="2788301615" sldId="312"/>
            <ac:spMk id="2" creationId="{D0A0D103-4ACD-3D21-065F-434E99E5BE1C}"/>
          </ac:spMkLst>
        </pc:spChg>
        <pc:spChg chg="del">
          <ac:chgData name="Mia Alfredsson" userId="bdbd1b3f-0d5a-4924-9849-e203c67f736d" providerId="ADAL" clId="{60E6821D-7472-4E7B-B91A-5A350A430B8E}" dt="2024-08-08T13:44:52.635" v="106"/>
          <ac:spMkLst>
            <pc:docMk/>
            <pc:sldMk cId="2788301615" sldId="312"/>
            <ac:spMk id="3" creationId="{39CCA0DE-EAA1-0375-1A82-D4F6E0D7B57C}"/>
          </ac:spMkLst>
        </pc:spChg>
        <pc:spChg chg="add">
          <ac:chgData name="Mia Alfredsson" userId="bdbd1b3f-0d5a-4924-9849-e203c67f736d" providerId="ADAL" clId="{60E6821D-7472-4E7B-B91A-5A350A430B8E}" dt="2024-08-08T13:46:07.796" v="128" actId="26606"/>
          <ac:spMkLst>
            <pc:docMk/>
            <pc:sldMk cId="2788301615" sldId="312"/>
            <ac:spMk id="9" creationId="{4E4490D0-3672-446A-AC12-B4830333BDDD}"/>
          </ac:spMkLst>
        </pc:spChg>
        <pc:spChg chg="add">
          <ac:chgData name="Mia Alfredsson" userId="bdbd1b3f-0d5a-4924-9849-e203c67f736d" providerId="ADAL" clId="{60E6821D-7472-4E7B-B91A-5A350A430B8E}" dt="2024-08-08T13:46:07.796" v="128" actId="26606"/>
          <ac:spMkLst>
            <pc:docMk/>
            <pc:sldMk cId="2788301615" sldId="312"/>
            <ac:spMk id="11" creationId="{39CB82C2-DF65-4EC1-8280-F201D50F570B}"/>
          </ac:spMkLst>
        </pc:spChg>
        <pc:spChg chg="add">
          <ac:chgData name="Mia Alfredsson" userId="bdbd1b3f-0d5a-4924-9849-e203c67f736d" providerId="ADAL" clId="{60E6821D-7472-4E7B-B91A-5A350A430B8E}" dt="2024-08-08T13:46:07.796" v="128" actId="26606"/>
          <ac:spMkLst>
            <pc:docMk/>
            <pc:sldMk cId="2788301615" sldId="312"/>
            <ac:spMk id="15" creationId="{FA4CD5CB-D209-4D70-8CA4-629731C59219}"/>
          </ac:spMkLst>
        </pc:spChg>
        <pc:spChg chg="add">
          <ac:chgData name="Mia Alfredsson" userId="bdbd1b3f-0d5a-4924-9849-e203c67f736d" providerId="ADAL" clId="{60E6821D-7472-4E7B-B91A-5A350A430B8E}" dt="2024-08-08T13:46:07.796" v="128" actId="26606"/>
          <ac:spMkLst>
            <pc:docMk/>
            <pc:sldMk cId="2788301615" sldId="312"/>
            <ac:spMk id="19" creationId="{B4C27B90-DF2B-4D00-BA07-18ED774CD2F1}"/>
          </ac:spMkLst>
        </pc:spChg>
        <pc:spChg chg="add">
          <ac:chgData name="Mia Alfredsson" userId="bdbd1b3f-0d5a-4924-9849-e203c67f736d" providerId="ADAL" clId="{60E6821D-7472-4E7B-B91A-5A350A430B8E}" dt="2024-08-08T13:46:07.796" v="128" actId="26606"/>
          <ac:spMkLst>
            <pc:docMk/>
            <pc:sldMk cId="2788301615" sldId="312"/>
            <ac:spMk id="21" creationId="{593ACC25-C262-417A-8AA9-0641C772BDB6}"/>
          </ac:spMkLst>
        </pc:spChg>
        <pc:picChg chg="add mod">
          <ac:chgData name="Mia Alfredsson" userId="bdbd1b3f-0d5a-4924-9849-e203c67f736d" providerId="ADAL" clId="{60E6821D-7472-4E7B-B91A-5A350A430B8E}" dt="2024-08-08T13:46:29.924" v="132" actId="1076"/>
          <ac:picMkLst>
            <pc:docMk/>
            <pc:sldMk cId="2788301615" sldId="312"/>
            <ac:picMk id="4" creationId="{464FA4DD-A591-8E1E-857D-7FD0D7AE91F9}"/>
          </ac:picMkLst>
        </pc:picChg>
        <pc:cxnChg chg="add">
          <ac:chgData name="Mia Alfredsson" userId="bdbd1b3f-0d5a-4924-9849-e203c67f736d" providerId="ADAL" clId="{60E6821D-7472-4E7B-B91A-5A350A430B8E}" dt="2024-08-08T13:46:07.796" v="128" actId="26606"/>
          <ac:cxnSpMkLst>
            <pc:docMk/>
            <pc:sldMk cId="2788301615" sldId="312"/>
            <ac:cxnSpMk id="13" creationId="{7E1D4427-852B-4B37-8E76-0E9F1810BA2A}"/>
          </ac:cxnSpMkLst>
        </pc:cxnChg>
        <pc:cxnChg chg="add">
          <ac:chgData name="Mia Alfredsson" userId="bdbd1b3f-0d5a-4924-9849-e203c67f736d" providerId="ADAL" clId="{60E6821D-7472-4E7B-B91A-5A350A430B8E}" dt="2024-08-08T13:46:07.796" v="128" actId="26606"/>
          <ac:cxnSpMkLst>
            <pc:docMk/>
            <pc:sldMk cId="2788301615" sldId="312"/>
            <ac:cxnSpMk id="17" creationId="{5C6A2BAE-B461-4B55-8E1F-0722ABDD1393}"/>
          </ac:cxnSpMkLst>
        </pc:cxnChg>
      </pc:sldChg>
      <pc:sldChg chg="addSp delSp modSp new mod setBg">
        <pc:chgData name="Mia Alfredsson" userId="bdbd1b3f-0d5a-4924-9849-e203c67f736d" providerId="ADAL" clId="{60E6821D-7472-4E7B-B91A-5A350A430B8E}" dt="2024-08-08T14:08:38.748" v="212" actId="255"/>
        <pc:sldMkLst>
          <pc:docMk/>
          <pc:sldMk cId="30475749" sldId="313"/>
        </pc:sldMkLst>
        <pc:spChg chg="mod">
          <ac:chgData name="Mia Alfredsson" userId="bdbd1b3f-0d5a-4924-9849-e203c67f736d" providerId="ADAL" clId="{60E6821D-7472-4E7B-B91A-5A350A430B8E}" dt="2024-08-08T14:08:38.748" v="212" actId="255"/>
          <ac:spMkLst>
            <pc:docMk/>
            <pc:sldMk cId="30475749" sldId="313"/>
            <ac:spMk id="2" creationId="{88F766A2-AE7B-BAD5-E1A4-42F87856B2F3}"/>
          </ac:spMkLst>
        </pc:spChg>
        <pc:spChg chg="add del">
          <ac:chgData name="Mia Alfredsson" userId="bdbd1b3f-0d5a-4924-9849-e203c67f736d" providerId="ADAL" clId="{60E6821D-7472-4E7B-B91A-5A350A430B8E}" dt="2024-08-08T13:52:34.772" v="137"/>
          <ac:spMkLst>
            <pc:docMk/>
            <pc:sldMk cId="30475749" sldId="313"/>
            <ac:spMk id="3" creationId="{67EA12D6-FC3C-CAA2-1715-6BC8585E76BE}"/>
          </ac:spMkLst>
        </pc:spChg>
        <pc:spChg chg="add">
          <ac:chgData name="Mia Alfredsson" userId="bdbd1b3f-0d5a-4924-9849-e203c67f736d" providerId="ADAL" clId="{60E6821D-7472-4E7B-B91A-5A350A430B8E}" dt="2024-08-08T13:52:55.636" v="167" actId="26606"/>
          <ac:spMkLst>
            <pc:docMk/>
            <pc:sldMk cId="30475749" sldId="313"/>
            <ac:spMk id="10" creationId="{4E4490D0-3672-446A-AC12-B4830333BDDD}"/>
          </ac:spMkLst>
        </pc:spChg>
        <pc:spChg chg="add">
          <ac:chgData name="Mia Alfredsson" userId="bdbd1b3f-0d5a-4924-9849-e203c67f736d" providerId="ADAL" clId="{60E6821D-7472-4E7B-B91A-5A350A430B8E}" dt="2024-08-08T13:52:55.636" v="167" actId="26606"/>
          <ac:spMkLst>
            <pc:docMk/>
            <pc:sldMk cId="30475749" sldId="313"/>
            <ac:spMk id="12" creationId="{39CB82C2-DF65-4EC1-8280-F201D50F570B}"/>
          </ac:spMkLst>
        </pc:spChg>
        <pc:spChg chg="add">
          <ac:chgData name="Mia Alfredsson" userId="bdbd1b3f-0d5a-4924-9849-e203c67f736d" providerId="ADAL" clId="{60E6821D-7472-4E7B-B91A-5A350A430B8E}" dt="2024-08-08T13:52:55.636" v="167" actId="26606"/>
          <ac:spMkLst>
            <pc:docMk/>
            <pc:sldMk cId="30475749" sldId="313"/>
            <ac:spMk id="16" creationId="{FA4CD5CB-D209-4D70-8CA4-629731C59219}"/>
          </ac:spMkLst>
        </pc:spChg>
        <pc:spChg chg="add">
          <ac:chgData name="Mia Alfredsson" userId="bdbd1b3f-0d5a-4924-9849-e203c67f736d" providerId="ADAL" clId="{60E6821D-7472-4E7B-B91A-5A350A430B8E}" dt="2024-08-08T13:52:55.636" v="167" actId="26606"/>
          <ac:spMkLst>
            <pc:docMk/>
            <pc:sldMk cId="30475749" sldId="313"/>
            <ac:spMk id="20" creationId="{B4C27B90-DF2B-4D00-BA07-18ED774CD2F1}"/>
          </ac:spMkLst>
        </pc:spChg>
        <pc:spChg chg="add">
          <ac:chgData name="Mia Alfredsson" userId="bdbd1b3f-0d5a-4924-9849-e203c67f736d" providerId="ADAL" clId="{60E6821D-7472-4E7B-B91A-5A350A430B8E}" dt="2024-08-08T13:52:55.636" v="167" actId="26606"/>
          <ac:spMkLst>
            <pc:docMk/>
            <pc:sldMk cId="30475749" sldId="313"/>
            <ac:spMk id="22" creationId="{593ACC25-C262-417A-8AA9-0641C772BDB6}"/>
          </ac:spMkLst>
        </pc:spChg>
        <pc:graphicFrameChg chg="add mod">
          <ac:chgData name="Mia Alfredsson" userId="bdbd1b3f-0d5a-4924-9849-e203c67f736d" providerId="ADAL" clId="{60E6821D-7472-4E7B-B91A-5A350A430B8E}" dt="2024-08-08T13:52:32.653" v="136"/>
          <ac:graphicFrameMkLst>
            <pc:docMk/>
            <pc:sldMk cId="30475749" sldId="313"/>
            <ac:graphicFrameMk id="4" creationId="{DF9C9E5F-25F5-2606-4EC7-86F800EE5B1F}"/>
          </ac:graphicFrameMkLst>
        </pc:graphicFrameChg>
        <pc:picChg chg="add mod">
          <ac:chgData name="Mia Alfredsson" userId="bdbd1b3f-0d5a-4924-9849-e203c67f736d" providerId="ADAL" clId="{60E6821D-7472-4E7B-B91A-5A350A430B8E}" dt="2024-08-08T13:53:08.613" v="171" actId="1076"/>
          <ac:picMkLst>
            <pc:docMk/>
            <pc:sldMk cId="30475749" sldId="313"/>
            <ac:picMk id="5" creationId="{9D66DFE2-15EC-AF79-734D-15FBDC56CE3C}"/>
          </ac:picMkLst>
        </pc:picChg>
        <pc:cxnChg chg="add">
          <ac:chgData name="Mia Alfredsson" userId="bdbd1b3f-0d5a-4924-9849-e203c67f736d" providerId="ADAL" clId="{60E6821D-7472-4E7B-B91A-5A350A430B8E}" dt="2024-08-08T13:52:55.636" v="167" actId="26606"/>
          <ac:cxnSpMkLst>
            <pc:docMk/>
            <pc:sldMk cId="30475749" sldId="313"/>
            <ac:cxnSpMk id="14" creationId="{7E1D4427-852B-4B37-8E76-0E9F1810BA2A}"/>
          </ac:cxnSpMkLst>
        </pc:cxnChg>
        <pc:cxnChg chg="add">
          <ac:chgData name="Mia Alfredsson" userId="bdbd1b3f-0d5a-4924-9849-e203c67f736d" providerId="ADAL" clId="{60E6821D-7472-4E7B-B91A-5A350A430B8E}" dt="2024-08-08T13:52:55.636" v="167" actId="26606"/>
          <ac:cxnSpMkLst>
            <pc:docMk/>
            <pc:sldMk cId="30475749" sldId="313"/>
            <ac:cxnSpMk id="18" creationId="{5C6A2BAE-B461-4B55-8E1F-0722ABDD1393}"/>
          </ac:cxnSpMkLst>
        </pc:cxnChg>
      </pc:sldChg>
      <pc:sldChg chg="addSp delSp modSp new mod setBg">
        <pc:chgData name="Mia Alfredsson" userId="bdbd1b3f-0d5a-4924-9849-e203c67f736d" providerId="ADAL" clId="{60E6821D-7472-4E7B-B91A-5A350A430B8E}" dt="2024-08-08T14:09:00.842" v="214" actId="255"/>
        <pc:sldMkLst>
          <pc:docMk/>
          <pc:sldMk cId="1660675515" sldId="314"/>
        </pc:sldMkLst>
        <pc:spChg chg="mod">
          <ac:chgData name="Mia Alfredsson" userId="bdbd1b3f-0d5a-4924-9849-e203c67f736d" providerId="ADAL" clId="{60E6821D-7472-4E7B-B91A-5A350A430B8E}" dt="2024-08-08T14:09:00.842" v="214" actId="255"/>
          <ac:spMkLst>
            <pc:docMk/>
            <pc:sldMk cId="1660675515" sldId="314"/>
            <ac:spMk id="2" creationId="{F4F33296-3332-94F3-4F92-D529859831DC}"/>
          </ac:spMkLst>
        </pc:spChg>
        <pc:spChg chg="del">
          <ac:chgData name="Mia Alfredsson" userId="bdbd1b3f-0d5a-4924-9849-e203c67f736d" providerId="ADAL" clId="{60E6821D-7472-4E7B-B91A-5A350A430B8E}" dt="2024-08-08T13:56:35.632" v="173"/>
          <ac:spMkLst>
            <pc:docMk/>
            <pc:sldMk cId="1660675515" sldId="314"/>
            <ac:spMk id="3" creationId="{76977F08-906F-2D96-D256-7DB1917D1F88}"/>
          </ac:spMkLst>
        </pc:spChg>
        <pc:spChg chg="add">
          <ac:chgData name="Mia Alfredsson" userId="bdbd1b3f-0d5a-4924-9849-e203c67f736d" providerId="ADAL" clId="{60E6821D-7472-4E7B-B91A-5A350A430B8E}" dt="2024-08-08T13:56:50.516" v="199" actId="26606"/>
          <ac:spMkLst>
            <pc:docMk/>
            <pc:sldMk cId="1660675515" sldId="314"/>
            <ac:spMk id="9" creationId="{4E4490D0-3672-446A-AC12-B4830333BDDD}"/>
          </ac:spMkLst>
        </pc:spChg>
        <pc:spChg chg="add">
          <ac:chgData name="Mia Alfredsson" userId="bdbd1b3f-0d5a-4924-9849-e203c67f736d" providerId="ADAL" clId="{60E6821D-7472-4E7B-B91A-5A350A430B8E}" dt="2024-08-08T13:56:50.516" v="199" actId="26606"/>
          <ac:spMkLst>
            <pc:docMk/>
            <pc:sldMk cId="1660675515" sldId="314"/>
            <ac:spMk id="11" creationId="{39CB82C2-DF65-4EC1-8280-F201D50F570B}"/>
          </ac:spMkLst>
        </pc:spChg>
        <pc:spChg chg="add">
          <ac:chgData name="Mia Alfredsson" userId="bdbd1b3f-0d5a-4924-9849-e203c67f736d" providerId="ADAL" clId="{60E6821D-7472-4E7B-B91A-5A350A430B8E}" dt="2024-08-08T13:56:50.516" v="199" actId="26606"/>
          <ac:spMkLst>
            <pc:docMk/>
            <pc:sldMk cId="1660675515" sldId="314"/>
            <ac:spMk id="15" creationId="{FA4CD5CB-D209-4D70-8CA4-629731C59219}"/>
          </ac:spMkLst>
        </pc:spChg>
        <pc:spChg chg="add">
          <ac:chgData name="Mia Alfredsson" userId="bdbd1b3f-0d5a-4924-9849-e203c67f736d" providerId="ADAL" clId="{60E6821D-7472-4E7B-B91A-5A350A430B8E}" dt="2024-08-08T13:56:50.516" v="199" actId="26606"/>
          <ac:spMkLst>
            <pc:docMk/>
            <pc:sldMk cId="1660675515" sldId="314"/>
            <ac:spMk id="19" creationId="{B4C27B90-DF2B-4D00-BA07-18ED774CD2F1}"/>
          </ac:spMkLst>
        </pc:spChg>
        <pc:spChg chg="add">
          <ac:chgData name="Mia Alfredsson" userId="bdbd1b3f-0d5a-4924-9849-e203c67f736d" providerId="ADAL" clId="{60E6821D-7472-4E7B-B91A-5A350A430B8E}" dt="2024-08-08T13:56:50.516" v="199" actId="26606"/>
          <ac:spMkLst>
            <pc:docMk/>
            <pc:sldMk cId="1660675515" sldId="314"/>
            <ac:spMk id="21" creationId="{593ACC25-C262-417A-8AA9-0641C772BDB6}"/>
          </ac:spMkLst>
        </pc:spChg>
        <pc:picChg chg="add mod">
          <ac:chgData name="Mia Alfredsson" userId="bdbd1b3f-0d5a-4924-9849-e203c67f736d" providerId="ADAL" clId="{60E6821D-7472-4E7B-B91A-5A350A430B8E}" dt="2024-08-08T13:57:15.543" v="205" actId="1076"/>
          <ac:picMkLst>
            <pc:docMk/>
            <pc:sldMk cId="1660675515" sldId="314"/>
            <ac:picMk id="4" creationId="{928A8C57-5B7E-159E-4ED4-4E008DF0E50B}"/>
          </ac:picMkLst>
        </pc:picChg>
        <pc:cxnChg chg="add">
          <ac:chgData name="Mia Alfredsson" userId="bdbd1b3f-0d5a-4924-9849-e203c67f736d" providerId="ADAL" clId="{60E6821D-7472-4E7B-B91A-5A350A430B8E}" dt="2024-08-08T13:56:50.516" v="199" actId="26606"/>
          <ac:cxnSpMkLst>
            <pc:docMk/>
            <pc:sldMk cId="1660675515" sldId="314"/>
            <ac:cxnSpMk id="13" creationId="{7E1D4427-852B-4B37-8E76-0E9F1810BA2A}"/>
          </ac:cxnSpMkLst>
        </pc:cxnChg>
        <pc:cxnChg chg="add">
          <ac:chgData name="Mia Alfredsson" userId="bdbd1b3f-0d5a-4924-9849-e203c67f736d" providerId="ADAL" clId="{60E6821D-7472-4E7B-B91A-5A350A430B8E}" dt="2024-08-08T13:56:50.516" v="199" actId="26606"/>
          <ac:cxnSpMkLst>
            <pc:docMk/>
            <pc:sldMk cId="1660675515" sldId="314"/>
            <ac:cxnSpMk id="17" creationId="{5C6A2BAE-B461-4B55-8E1F-0722ABDD1393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2D97DF2-4E5A-4B05-99E2-20658C8F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noProof="1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7A6879F-863B-46CA-9978-7F0E82A120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A087-AAE0-4B95-86B3-EE9B7C76E94D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12AA-361F-48C1-B18D-679485B79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noProof="1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2BA48F-11C2-4641-ADF7-B9ACC6045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2C8F-D87C-4D8A-9D01-8E700019F043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2987557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1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C8879E-6C3E-49A8-87FC-A74BA55E5BD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1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1"/>
              <a:t>Redigera format för bakgrundstext</a:t>
            </a:r>
          </a:p>
          <a:p>
            <a:pPr lvl="1" rtl="0"/>
            <a:r>
              <a:rPr lang="sv-SE" noProof="1"/>
              <a:t>Nivå två</a:t>
            </a:r>
          </a:p>
          <a:p>
            <a:pPr lvl="2" rtl="0"/>
            <a:r>
              <a:rPr lang="sv-SE" noProof="1"/>
              <a:t>Nivå tre</a:t>
            </a:r>
          </a:p>
          <a:p>
            <a:pPr lvl="3" rtl="0"/>
            <a:r>
              <a:rPr lang="sv-SE" noProof="1"/>
              <a:t>Nivå fyra</a:t>
            </a:r>
          </a:p>
          <a:p>
            <a:pPr lvl="4" rtl="0"/>
            <a:r>
              <a:rPr lang="sv-SE" noProof="1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1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sv-SE" noProof="1" dirty="0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 noProof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sv-SE" noProof="1" smtClean="0"/>
              <a:t>1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2392C6-8361-44A6-B27B-F026C31C4B87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3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751431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40850142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13226602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753BA4-F51D-411F-A24C-5B33B407CEEB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0393286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8465684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F0DDE1-C269-4425-A832-394B1D7EAB35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v-S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96350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B2F2F6-855D-4F99-BFDD-67C94E5745C8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sv-S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1014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v-S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88920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B622018-1986-4E85-B927-3E8058373C54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sv-S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</p:spTree>
    <p:extLst>
      <p:ext uri="{BB962C8B-B14F-4D97-AF65-F5344CB8AC3E}">
        <p14:creationId xmlns:p14="http://schemas.microsoft.com/office/powerpoint/2010/main" val="37059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D60D7CC1-14E5-47C7-B2E6-6C33D351BDBE}" type="datetime1">
              <a:rPr lang="sv-SE" noProof="1" smtClean="0"/>
              <a:t>2024-08-08</a:t>
            </a:fld>
            <a:endParaRPr lang="sv-S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sv-S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sv-SE" noProof="1" smtClean="0"/>
              <a:t>‹#›</a:t>
            </a:fld>
            <a:endParaRPr lang="sv-SE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Närbild av ett pappersark med en penna övers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75234"/>
            <a:ext cx="3538251" cy="3032310"/>
          </a:xfrm>
        </p:spPr>
        <p:txBody>
          <a:bodyPr rtlCol="0" anchor="b">
            <a:normAutofit/>
          </a:bodyPr>
          <a:lstStyle/>
          <a:p>
            <a:pPr rtl="0"/>
            <a:r>
              <a:rPr lang="sv-SE" sz="4000" b="0" noProof="1">
                <a:solidFill>
                  <a:schemeClr val="bg1"/>
                </a:solidFill>
              </a:rPr>
              <a:t>Försörjningsmått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sv-SE" sz="1800" noProof="1">
                <a:solidFill>
                  <a:schemeClr val="bg1"/>
                </a:solidFill>
              </a:rPr>
              <a:t>Södra Vätterbygden 2014-2023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Vaggeryd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och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länet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2014-2023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4BC148-B83C-6D24-5312-FC6BC6141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54" y="902358"/>
            <a:ext cx="7895326" cy="47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      Jönköping och </a:t>
            </a:r>
            <a:r>
              <a:rPr lang="en-US" dirty="0" err="1"/>
              <a:t>länet</a:t>
            </a:r>
            <a:r>
              <a:rPr lang="en-US" dirty="0"/>
              <a:t> 2014-2023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0001DDA-0308-FBAA-D51A-284F07DFE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68" y="523684"/>
            <a:ext cx="7850872" cy="47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3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A0D103-4ACD-3D21-065F-434E99E5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Sjukpenning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2021-2023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64FA4DD-A591-8E1E-857D-7FD0D7AE9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59" y="639097"/>
            <a:ext cx="7903351" cy="475041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0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F766A2-AE7B-BAD5-E1A4-42F8785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Aktivites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ersättning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2021-2023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D66DFE2-15EC-AF79-734D-15FBDC56C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36" y="797862"/>
            <a:ext cx="7883674" cy="47385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F33296-3332-94F3-4F92-D5298598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Sjukersättning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2021-2023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28A8C57-5B7E-159E-4ED4-4E008DF0E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84" y="760310"/>
            <a:ext cx="8008626" cy="481369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67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3" descr="Förstoringsglas som visar sämre resultat">
            <a:extLst>
              <a:ext uri="{FF2B5EF4-FFF2-40B4-BE49-F238E27FC236}">
                <a16:creationId xmlns:a16="http://schemas.microsoft.com/office/drawing/2014/main" id="{15FFDEA0-F35C-CD44-7B22-42189E62E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632" b="140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8D88F53B-F955-8AC5-F90F-5E3CBB45AB7A}"/>
              </a:ext>
            </a:extLst>
          </p:cNvPr>
          <p:cNvSpPr txBox="1"/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en-US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Ohälsa; </a:t>
            </a:r>
            <a:r>
              <a:rPr lang="en-US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Sjukpenning, Rehabiliteringspenning, Aktivitetsersättning, Sjukersättning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endParaRPr 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en-US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Arbetsmarknadsstöd; </a:t>
            </a:r>
            <a:r>
              <a:rPr lang="en-US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Arbetslöshetsersättning, Aktivitetsstöd, Utvecklingsersättning,  Etableringsersättning, Etableringstillägg, Bostadsersättning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endParaRPr 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•"/>
            </a:pPr>
            <a:r>
              <a:rPr lang="en-US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Ekonomiskt bistånd; </a:t>
            </a:r>
            <a:r>
              <a:rPr lang="en-US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Ekonomiskt bistånd                                          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73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E2F6D6-9620-AAD8-B0F2-33DBCAC9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sv-SE" sz="4400" dirty="0"/>
              <a:t>Försörjningsmåttet 2023 utbetalt per individ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1C2F44A-2041-5479-3895-CBEBD3AB5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40" y="132080"/>
            <a:ext cx="8194894" cy="49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40EFF5-60C1-8176-66DF-E6A3E542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sv-SE" sz="4100" dirty="0"/>
              <a:t>Försörjningsmåttet 2023 utbetalt i snitt per individ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837F882-88DC-436F-5962-EF28B77D7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26" y="37369"/>
            <a:ext cx="7997494" cy="48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8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5A8B9D-260D-398B-13C7-1F02E5DA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978" y="639424"/>
            <a:ext cx="3046764" cy="3630918"/>
          </a:xfrm>
        </p:spPr>
        <p:txBody>
          <a:bodyPr anchor="ctr">
            <a:normAutofit/>
          </a:bodyPr>
          <a:lstStyle/>
          <a:p>
            <a:r>
              <a:rPr lang="sv-SE" dirty="0"/>
              <a:t>         Ekonomiskt bistånd 2014-2023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42D8B6E-1A81-D6DB-7F21-CFAE9B21A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358616"/>
            <a:ext cx="8198178" cy="49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B86E1D-32BC-AC6C-4D4C-60F1BCEF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58" y="534368"/>
            <a:ext cx="3018483" cy="4191578"/>
          </a:xfrm>
        </p:spPr>
        <p:txBody>
          <a:bodyPr anchor="ctr">
            <a:normAutofit/>
          </a:bodyPr>
          <a:lstStyle/>
          <a:p>
            <a:r>
              <a:rPr lang="sv-SE" dirty="0"/>
              <a:t>                   Ohälsa 2014-2023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C5A5E41-B87C-2BD7-33D8-586A4C0D2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99" y="523684"/>
            <a:ext cx="8290759" cy="49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9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3BDC10-62E3-658B-AB2C-C2DEE4D0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v-SE" sz="3000" dirty="0"/>
              <a:t>         Arbetsmarknadsstöd 2014-2023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FB7479D-4E75-8446-DB17-7A68E2513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64" y="457200"/>
            <a:ext cx="8029095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65" name="Straight Connector 5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5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Mullsjö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och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länet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2014-2023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8743EF3-F232-F6E8-2845-FEC959D02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01" y="639097"/>
            <a:ext cx="7969209" cy="47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B3A4D8-6DA2-E2E9-144F-9E0043A7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Habo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länet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2014-2022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B232ACB-92F4-9378-9986-597DE2E6E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26" y="904240"/>
            <a:ext cx="7917484" cy="47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9272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</TotalTime>
  <Words>84</Words>
  <Application>Microsoft Office PowerPoint</Application>
  <PresentationFormat>Bredbild</PresentationFormat>
  <Paragraphs>22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Återblick</vt:lpstr>
      <vt:lpstr>Försörjningsmått</vt:lpstr>
      <vt:lpstr>PowerPoint-presentation</vt:lpstr>
      <vt:lpstr>Försörjningsmåttet 2023 utbetalt per individ</vt:lpstr>
      <vt:lpstr>Försörjningsmåttet 2023 utbetalt i snitt per individ</vt:lpstr>
      <vt:lpstr>         Ekonomiskt bistånd 2014-2023</vt:lpstr>
      <vt:lpstr>                   Ohälsa 2014-2023</vt:lpstr>
      <vt:lpstr>         Arbetsmarknadsstöd 2014-2023</vt:lpstr>
      <vt:lpstr>             Mullsjö och länet 2014-2023</vt:lpstr>
      <vt:lpstr>             Habo och länet 2014-2022</vt:lpstr>
      <vt:lpstr>            Vaggeryd och länet 2014-2023</vt:lpstr>
      <vt:lpstr>        Jönköping och länet 2014-2023</vt:lpstr>
      <vt:lpstr>Sjukpenning 2021-2023</vt:lpstr>
      <vt:lpstr>Aktivites- ersättning 2021-2023</vt:lpstr>
      <vt:lpstr>Sjukersättning 2021-2023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Försörjningsmått</dc:title>
  <dc:creator>Mia Alfredsson</dc:creator>
  <cp:lastModifiedBy>Mia Alfredsson</cp:lastModifiedBy>
  <cp:revision>2</cp:revision>
  <dcterms:created xsi:type="dcterms:W3CDTF">2023-10-03T11:15:59Z</dcterms:created>
  <dcterms:modified xsi:type="dcterms:W3CDTF">2024-08-08T14:09:57Z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