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67" r:id="rId5"/>
    <p:sldMasterId id="2147483676" r:id="rId6"/>
  </p:sldMasterIdLst>
  <p:notesMasterIdLst>
    <p:notesMasterId r:id="rId12"/>
  </p:notesMasterIdLst>
  <p:sldIdLst>
    <p:sldId id="271" r:id="rId7"/>
    <p:sldId id="275" r:id="rId8"/>
    <p:sldId id="272" r:id="rId9"/>
    <p:sldId id="273" r:id="rId10"/>
    <p:sldId id="274" r:id="rId11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elene Walhed" initials="HW" lastIdx="1" clrIdx="0">
    <p:extLst>
      <p:ext uri="{19B8F6BF-5375-455C-9EA6-DF929625EA0E}">
        <p15:presenceInfo xmlns:p15="http://schemas.microsoft.com/office/powerpoint/2012/main" userId="S-1-5-21-1146946080-123336670-2673975655-67180" providerId="AD"/>
      </p:ext>
    </p:extLst>
  </p:cmAuthor>
  <p:cmAuthor id="2" name="Fredrik Tågsjö" initials="FT" lastIdx="1" clrIdx="1">
    <p:extLst>
      <p:ext uri="{19B8F6BF-5375-455C-9EA6-DF929625EA0E}">
        <p15:presenceInfo xmlns:p15="http://schemas.microsoft.com/office/powerpoint/2012/main" userId="27ced65e75a6648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361" autoAdjust="0"/>
    <p:restoredTop sz="94660"/>
  </p:normalViewPr>
  <p:slideViewPr>
    <p:cSldViewPr>
      <p:cViewPr varScale="1">
        <p:scale>
          <a:sx n="80" d="100"/>
          <a:sy n="80" d="100"/>
        </p:scale>
        <p:origin x="1536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viewProps" Target="viewProps.xml"/><Relationship Id="rId10" Type="http://schemas.openxmlformats.org/officeDocument/2006/relationships/slide" Target="slides/slide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567548-3699-412D-A923-0C6219A0B55F}" type="datetimeFigureOut">
              <a:rPr lang="sv-SE" smtClean="0"/>
              <a:t>2021-04-13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030854-483C-43F1-AA87-735063E0570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953683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png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 descr="SFH_Liggande Gul_bakgrund.jpg">
            <a:extLst>
              <a:ext uri="{FF2B5EF4-FFF2-40B4-BE49-F238E27FC236}">
                <a16:creationId xmlns:a16="http://schemas.microsoft.com/office/drawing/2014/main" id="{5C13C17C-65FE-4B37-B4DD-33F8F684BA2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33877"/>
            <a:ext cx="9144000" cy="6891877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7B1C211A-ECCA-49EB-BD7E-547FAB8B70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t" anchorCtr="0"/>
          <a:lstStyle>
            <a:lvl1pPr algn="ctr">
              <a:defRPr sz="4500" b="1" cap="all" baseline="0">
                <a:solidFill>
                  <a:schemeClr val="accent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DC05A1B7-1964-41E2-8EE6-7DA36C46DA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7" y="4697616"/>
            <a:ext cx="4508552" cy="1500187"/>
          </a:xfrm>
        </p:spPr>
        <p:txBody>
          <a:bodyPr anchor="b" anchorCtr="0">
            <a:normAutofit/>
          </a:bodyPr>
          <a:lstStyle>
            <a:lvl1pPr marL="0" indent="0">
              <a:spcBef>
                <a:spcPts val="0"/>
              </a:spcBef>
              <a:buNone/>
              <a:defRPr sz="1500" b="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C7795F11-99BB-40C2-9229-FA8933DB56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29336-6294-49FE-9473-131F3C49F7DA}" type="datetime1">
              <a:rPr lang="sv-SE" smtClean="0"/>
              <a:t>2021-04-13</a:t>
            </a:fld>
            <a:endParaRPr lang="sv-SE"/>
          </a:p>
        </p:txBody>
      </p:sp>
      <p:grpSp>
        <p:nvGrpSpPr>
          <p:cNvPr id="12" name="Grupp 11">
            <a:extLst>
              <a:ext uri="{FF2B5EF4-FFF2-40B4-BE49-F238E27FC236}">
                <a16:creationId xmlns:a16="http://schemas.microsoft.com/office/drawing/2014/main" id="{5B00B2A7-75CB-4C73-A9BC-1AE6D2DAE36B}"/>
              </a:ext>
            </a:extLst>
          </p:cNvPr>
          <p:cNvGrpSpPr/>
          <p:nvPr userDrawn="1"/>
        </p:nvGrpSpPr>
        <p:grpSpPr>
          <a:xfrm rot="21228858">
            <a:off x="7031630" y="5502707"/>
            <a:ext cx="2554770" cy="1038270"/>
            <a:chOff x="5142288" y="1203611"/>
            <a:chExt cx="3600000" cy="1097292"/>
          </a:xfrm>
          <a:effectLst>
            <a:outerShdw blurRad="228600" dist="177800" dir="7560000" sx="66000" sy="66000" algn="ctr" rotWithShape="0">
              <a:srgbClr val="000000">
                <a:alpha val="92000"/>
              </a:srgbClr>
            </a:outerShdw>
          </a:effectLst>
        </p:grpSpPr>
        <p:sp>
          <p:nvSpPr>
            <p:cNvPr id="13" name="Rektangel 12">
              <a:extLst>
                <a:ext uri="{FF2B5EF4-FFF2-40B4-BE49-F238E27FC236}">
                  <a16:creationId xmlns:a16="http://schemas.microsoft.com/office/drawing/2014/main" id="{A9B159E1-E5B6-463E-9E3F-B123C8E89C9B}"/>
                </a:ext>
              </a:extLst>
            </p:cNvPr>
            <p:cNvSpPr/>
            <p:nvPr userDrawn="1"/>
          </p:nvSpPr>
          <p:spPr>
            <a:xfrm>
              <a:off x="5142288" y="1203611"/>
              <a:ext cx="3600000" cy="10972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1350"/>
            </a:p>
          </p:txBody>
        </p:sp>
        <p:pic>
          <p:nvPicPr>
            <p:cNvPr id="14" name="Bildobjekt 13">
              <a:extLst>
                <a:ext uri="{FF2B5EF4-FFF2-40B4-BE49-F238E27FC236}">
                  <a16:creationId xmlns:a16="http://schemas.microsoft.com/office/drawing/2014/main" id="{9FFF1B2D-82CF-46DE-A2B5-DCC7842DCA5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205649" y="1232614"/>
              <a:ext cx="3306909" cy="10212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159073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2466"/>
            <a:ext cx="9144000" cy="69104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9386" y="1496697"/>
            <a:ext cx="3411607" cy="1238568"/>
          </a:xfrm>
        </p:spPr>
        <p:txBody>
          <a:bodyPr>
            <a:noAutofit/>
          </a:bodyPr>
          <a:lstStyle>
            <a:lvl1pPr>
              <a:defRPr sz="3300"/>
            </a:lvl1pPr>
          </a:lstStyle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59386" y="2735264"/>
            <a:ext cx="3500981" cy="3573461"/>
          </a:xfrm>
        </p:spPr>
        <p:txBody>
          <a:bodyPr>
            <a:noAutofit/>
          </a:bodyPr>
          <a:lstStyle>
            <a:lvl1pPr>
              <a:defRPr sz="2000" baseline="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For at </a:t>
            </a:r>
            <a:r>
              <a:rPr lang="en-US" dirty="0" err="1"/>
              <a:t>bruge</a:t>
            </a:r>
            <a:r>
              <a:rPr lang="en-US" dirty="0"/>
              <a:t> bullets, </a:t>
            </a:r>
            <a:r>
              <a:rPr lang="en-US" dirty="0" err="1"/>
              <a:t>brug</a:t>
            </a:r>
            <a:r>
              <a:rPr lang="en-US" dirty="0"/>
              <a:t> “</a:t>
            </a:r>
            <a:r>
              <a:rPr lang="en-US" dirty="0" err="1"/>
              <a:t>forøg</a:t>
            </a:r>
            <a:r>
              <a:rPr lang="en-US" dirty="0"/>
              <a:t> </a:t>
            </a:r>
            <a:r>
              <a:rPr lang="en-US" dirty="0" err="1"/>
              <a:t>indryk</a:t>
            </a:r>
            <a:r>
              <a:rPr lang="en-US" dirty="0"/>
              <a:t>”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formindsk</a:t>
            </a:r>
            <a:r>
              <a:rPr lang="en-US" dirty="0"/>
              <a:t> </a:t>
            </a:r>
            <a:r>
              <a:rPr lang="en-US" dirty="0" err="1"/>
              <a:t>indryk</a:t>
            </a:r>
            <a:r>
              <a:rPr lang="en-US" dirty="0"/>
              <a:t>”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menuen</a:t>
            </a:r>
            <a:r>
              <a:rPr lang="en-US" dirty="0"/>
              <a:t> “</a:t>
            </a:r>
            <a:r>
              <a:rPr lang="en-US" dirty="0" err="1"/>
              <a:t>afsnit</a:t>
            </a:r>
            <a:r>
              <a:rPr lang="en-US" dirty="0"/>
              <a:t>” </a:t>
            </a:r>
            <a:r>
              <a:rPr lang="en-US" dirty="0" err="1"/>
              <a:t>på</a:t>
            </a:r>
            <a:r>
              <a:rPr lang="en-US" dirty="0"/>
              <a:t> </a:t>
            </a:r>
            <a:r>
              <a:rPr lang="en-US" dirty="0" err="1"/>
              <a:t>båndet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4720729" y="1052514"/>
            <a:ext cx="3999637" cy="5256212"/>
          </a:xfrm>
          <a:solidFill>
            <a:srgbClr val="000000">
              <a:alpha val="10196"/>
            </a:srgbClr>
          </a:solidFill>
        </p:spPr>
        <p:txBody>
          <a:bodyPr/>
          <a:lstStyle/>
          <a:p>
            <a:r>
              <a:rPr lang="da-DK"/>
              <a:t>Klik på ikonet for at tilføje et billede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575999" y="382588"/>
            <a:ext cx="6728089" cy="508000"/>
          </a:xfrm>
        </p:spPr>
        <p:txBody>
          <a:bodyPr anchor="b" anchorCtr="0">
            <a:normAutofit/>
          </a:bodyPr>
          <a:lstStyle>
            <a:lvl1pPr>
              <a:defRPr sz="1600" b="1" cap="all" baseline="0">
                <a:solidFill>
                  <a:schemeClr val="bg1"/>
                </a:solidFill>
              </a:defRPr>
            </a:lvl1pPr>
            <a:lvl2pPr marL="504000" indent="0">
              <a:buNone/>
              <a:defRPr/>
            </a:lvl2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452359" y="383223"/>
            <a:ext cx="1268007" cy="507684"/>
          </a:xfrm>
        </p:spPr>
        <p:txBody>
          <a:bodyPr lIns="72000" tIns="0" rIns="72000" bIns="0"/>
          <a:lstStyle>
            <a:lvl1pPr algn="l">
              <a:defRPr sz="900" b="1" cap="all" baseline="0">
                <a:solidFill>
                  <a:schemeClr val="bg1"/>
                </a:solidFill>
              </a:defRPr>
            </a:lvl1pPr>
          </a:lstStyle>
          <a:p>
            <a:r>
              <a:rPr lang="da-DK"/>
              <a:t>Resultater fra BIP</a:t>
            </a:r>
            <a:endParaRPr lang="da-DK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-1760537" y="382588"/>
            <a:ext cx="168021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a-DK" sz="1200">
                <a:solidFill>
                  <a:schemeClr val="tx1"/>
                </a:solidFill>
              </a:rPr>
              <a:t>Indsæt</a:t>
            </a:r>
            <a:r>
              <a:rPr lang="da-DK" sz="1200" baseline="0">
                <a:solidFill>
                  <a:schemeClr val="tx1"/>
                </a:solidFill>
              </a:rPr>
              <a:t> Title i højre hjørne:</a:t>
            </a:r>
          </a:p>
          <a:p>
            <a:pPr algn="r"/>
            <a:r>
              <a:rPr lang="da-DK" sz="1200" baseline="0">
                <a:solidFill>
                  <a:schemeClr val="tx1"/>
                </a:solidFill>
              </a:rPr>
              <a:t>Vælg ”Indsæt” i menuen, vælg ”Sidehoved sidefod”</a:t>
            </a:r>
          </a:p>
          <a:p>
            <a:pPr algn="r"/>
            <a:r>
              <a:rPr lang="da-DK" sz="1200" baseline="0">
                <a:solidFill>
                  <a:schemeClr val="tx1"/>
                </a:solidFill>
              </a:rPr>
              <a:t>Sæt hak i Sidefod – skriv titel.</a:t>
            </a:r>
          </a:p>
          <a:p>
            <a:pPr algn="r"/>
            <a:endParaRPr lang="da-DK" sz="1200" baseline="0">
              <a:solidFill>
                <a:schemeClr val="tx1"/>
              </a:solidFill>
            </a:endParaRPr>
          </a:p>
          <a:p>
            <a:pPr algn="r"/>
            <a:endParaRPr lang="da-DK" sz="1200" baseline="0">
              <a:solidFill>
                <a:schemeClr val="tx1"/>
              </a:solidFill>
            </a:endParaRPr>
          </a:p>
          <a:p>
            <a:pPr algn="r"/>
            <a:r>
              <a:rPr lang="da-DK" sz="1200" baseline="0">
                <a:solidFill>
                  <a:schemeClr val="tx1"/>
                </a:solidFill>
              </a:rPr>
              <a:t>For at bruge Punktopstilling:</a:t>
            </a:r>
          </a:p>
          <a:p>
            <a:pPr algn="r"/>
            <a:endParaRPr lang="da-DK" sz="1200" baseline="0">
              <a:solidFill>
                <a:schemeClr val="tx1"/>
              </a:solidFill>
            </a:endParaRPr>
          </a:p>
          <a:p>
            <a:pPr algn="r"/>
            <a:r>
              <a:rPr lang="da-DK" sz="1200" baseline="0">
                <a:solidFill>
                  <a:schemeClr val="tx1"/>
                </a:solidFill>
              </a:rPr>
              <a:t> Brug “Forøg indryk” og Formindsk indryk” I menuen “Afsnit” på båndet.</a:t>
            </a:r>
          </a:p>
          <a:p>
            <a:pPr algn="r"/>
            <a:endParaRPr lang="da-DK" sz="120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3"/>
          <a:srcRect l="24044" r="57524" b="59618"/>
          <a:stretch/>
        </p:blipFill>
        <p:spPr>
          <a:xfrm>
            <a:off x="-920432" y="3798946"/>
            <a:ext cx="560071" cy="369255"/>
          </a:xfrm>
          <a:prstGeom prst="rect">
            <a:avLst/>
          </a:prstGeom>
        </p:spPr>
      </p:pic>
      <p:sp>
        <p:nvSpPr>
          <p:cNvPr id="10" name="Footer Placeholder 4"/>
          <p:cNvSpPr txBox="1">
            <a:spLocks/>
          </p:cNvSpPr>
          <p:nvPr userDrawn="1"/>
        </p:nvSpPr>
        <p:spPr>
          <a:xfrm>
            <a:off x="3936134" y="6326918"/>
            <a:ext cx="1268007" cy="507684"/>
          </a:xfrm>
          <a:prstGeom prst="rect">
            <a:avLst/>
          </a:prstGeom>
        </p:spPr>
        <p:txBody>
          <a:bodyPr vert="horz" lIns="72000" tIns="0" rIns="72000" bIns="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b="1" kern="1200" cap="all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CD205C93-B2DA-1749-A79D-494886949ADD}" type="slidenum">
              <a:rPr lang="da-DK" smtClean="0">
                <a:solidFill>
                  <a:schemeClr val="accent1"/>
                </a:solidFill>
              </a:rPr>
              <a:t>‹#›</a:t>
            </a:fld>
            <a:endParaRPr lang="da-DK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19892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i to kolonner og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2466"/>
            <a:ext cx="9144000" cy="69104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263" y="1052513"/>
            <a:ext cx="3742976" cy="1378453"/>
          </a:xfrm>
        </p:spPr>
        <p:txBody>
          <a:bodyPr anchor="t" anchorCtr="0">
            <a:noAutofit/>
          </a:bodyPr>
          <a:lstStyle>
            <a:lvl1pPr>
              <a:lnSpc>
                <a:spcPts val="3300"/>
              </a:lnSpc>
              <a:defRPr sz="3300"/>
            </a:lvl1pPr>
          </a:lstStyle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75998" y="2430966"/>
            <a:ext cx="3973141" cy="3872553"/>
          </a:xfrm>
        </p:spPr>
        <p:txBody>
          <a:bodyPr numCol="1"/>
          <a:lstStyle>
            <a:lvl1pPr>
              <a:defRPr baseline="0"/>
            </a:lvl1pPr>
          </a:lstStyle>
          <a:p>
            <a:pPr lvl="0"/>
            <a:r>
              <a:rPr lang="en-US" dirty="0"/>
              <a:t>For at </a:t>
            </a:r>
            <a:r>
              <a:rPr lang="en-US" dirty="0" err="1"/>
              <a:t>bruge</a:t>
            </a:r>
            <a:r>
              <a:rPr lang="en-US" dirty="0"/>
              <a:t> bullets,  </a:t>
            </a:r>
            <a:r>
              <a:rPr lang="en-US" dirty="0" err="1"/>
              <a:t>brug</a:t>
            </a:r>
            <a:r>
              <a:rPr lang="en-US" dirty="0"/>
              <a:t> “</a:t>
            </a:r>
            <a:r>
              <a:rPr lang="en-US" dirty="0" err="1"/>
              <a:t>forøg</a:t>
            </a:r>
            <a:r>
              <a:rPr lang="en-US" dirty="0"/>
              <a:t> </a:t>
            </a:r>
            <a:r>
              <a:rPr lang="en-US" dirty="0" err="1"/>
              <a:t>indryk</a:t>
            </a:r>
            <a:r>
              <a:rPr lang="en-US" dirty="0"/>
              <a:t>”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formindsk</a:t>
            </a:r>
            <a:r>
              <a:rPr lang="en-US" dirty="0"/>
              <a:t> </a:t>
            </a:r>
            <a:r>
              <a:rPr lang="en-US" dirty="0" err="1"/>
              <a:t>indryk</a:t>
            </a:r>
            <a:r>
              <a:rPr lang="en-US" dirty="0"/>
              <a:t>”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menuen</a:t>
            </a:r>
            <a:r>
              <a:rPr lang="en-US" dirty="0"/>
              <a:t> “</a:t>
            </a:r>
            <a:r>
              <a:rPr lang="en-US" dirty="0" err="1"/>
              <a:t>afsnit</a:t>
            </a:r>
            <a:r>
              <a:rPr lang="en-US" dirty="0"/>
              <a:t>” </a:t>
            </a:r>
            <a:r>
              <a:rPr lang="en-US" dirty="0" err="1"/>
              <a:t>på</a:t>
            </a:r>
            <a:r>
              <a:rPr lang="en-US" dirty="0"/>
              <a:t> </a:t>
            </a:r>
            <a:r>
              <a:rPr lang="en-US" dirty="0" err="1"/>
              <a:t>båndet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549775" y="1052512"/>
            <a:ext cx="4161600" cy="5251007"/>
          </a:xfrm>
          <a:solidFill>
            <a:schemeClr val="accent2"/>
          </a:solidFill>
        </p:spPr>
        <p:txBody>
          <a:bodyPr lIns="360000" tIns="360000" rIns="360000" bIns="0" anchor="ctr" anchorCtr="0">
            <a:noAutofit/>
          </a:bodyPr>
          <a:lstStyle>
            <a:lvl1pPr algn="l">
              <a:lnSpc>
                <a:spcPts val="4200"/>
              </a:lnSpc>
              <a:spcBef>
                <a:spcPts val="0"/>
              </a:spcBef>
              <a:defRPr sz="4200" b="1" cap="all" baseline="0">
                <a:solidFill>
                  <a:schemeClr val="bg1"/>
                </a:solidFill>
              </a:defRPr>
            </a:lvl1pPr>
            <a:lvl2pPr>
              <a:spcBef>
                <a:spcPts val="0"/>
              </a:spcBef>
              <a:defRPr sz="4200" b="1"/>
            </a:lvl2pPr>
            <a:lvl3pPr>
              <a:spcBef>
                <a:spcPts val="0"/>
              </a:spcBef>
              <a:defRPr sz="4200" b="1"/>
            </a:lvl3pPr>
            <a:lvl4pPr>
              <a:spcBef>
                <a:spcPts val="0"/>
              </a:spcBef>
              <a:defRPr sz="4200" b="1"/>
            </a:lvl4pPr>
            <a:lvl5pPr>
              <a:spcBef>
                <a:spcPts val="0"/>
              </a:spcBef>
              <a:defRPr sz="4200" b="1"/>
            </a:lvl5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575999" y="382588"/>
            <a:ext cx="6728089" cy="508000"/>
          </a:xfrm>
        </p:spPr>
        <p:txBody>
          <a:bodyPr anchor="b" anchorCtr="0">
            <a:normAutofit/>
          </a:bodyPr>
          <a:lstStyle>
            <a:lvl1pPr>
              <a:defRPr sz="1600" b="1" cap="all" baseline="0">
                <a:solidFill>
                  <a:schemeClr val="bg1"/>
                </a:solidFill>
              </a:defRPr>
            </a:lvl1pPr>
            <a:lvl2pPr marL="504000" indent="0">
              <a:buNone/>
              <a:defRPr/>
            </a:lvl2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452359" y="383223"/>
            <a:ext cx="1268007" cy="507684"/>
          </a:xfrm>
        </p:spPr>
        <p:txBody>
          <a:bodyPr lIns="72000" tIns="0" rIns="72000" bIns="0"/>
          <a:lstStyle>
            <a:lvl1pPr algn="l">
              <a:defRPr sz="900" b="1" cap="all" baseline="0">
                <a:solidFill>
                  <a:schemeClr val="bg1"/>
                </a:solidFill>
              </a:defRPr>
            </a:lvl1pPr>
          </a:lstStyle>
          <a:p>
            <a:r>
              <a:rPr lang="da-DK"/>
              <a:t>Resultater fra BIP</a:t>
            </a:r>
            <a:endParaRPr lang="da-DK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-1953381" y="6087582"/>
            <a:ext cx="1905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a-DK" sz="1200" dirty="0"/>
              <a:t>Nederste linje i tekstkassen til højre skal stå i farve:</a:t>
            </a:r>
            <a:r>
              <a:rPr lang="da-DK" sz="1200" baseline="0" dirty="0"/>
              <a:t> </a:t>
            </a:r>
            <a:r>
              <a:rPr lang="da-DK" sz="1200" dirty="0">
                <a:solidFill>
                  <a:schemeClr val="accent4"/>
                </a:solidFill>
              </a:rPr>
              <a:t>Accent 4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-1760537" y="74140"/>
            <a:ext cx="168021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a-DK" sz="1200" dirty="0">
                <a:solidFill>
                  <a:schemeClr val="tx1"/>
                </a:solidFill>
              </a:rPr>
              <a:t>Indsæt</a:t>
            </a:r>
            <a:r>
              <a:rPr lang="da-DK" sz="1200" baseline="0" dirty="0">
                <a:solidFill>
                  <a:schemeClr val="tx1"/>
                </a:solidFill>
              </a:rPr>
              <a:t> Title i højre hjørne:</a:t>
            </a:r>
          </a:p>
          <a:p>
            <a:pPr algn="r"/>
            <a:r>
              <a:rPr lang="da-DK" sz="1200" baseline="0" dirty="0">
                <a:solidFill>
                  <a:schemeClr val="tx1"/>
                </a:solidFill>
              </a:rPr>
              <a:t>Vælg ”Indsæt” i menuen, vælg ”Sidehoved sidefod”</a:t>
            </a:r>
          </a:p>
          <a:p>
            <a:pPr algn="r"/>
            <a:r>
              <a:rPr lang="da-DK" sz="1200" baseline="0" dirty="0">
                <a:solidFill>
                  <a:schemeClr val="tx1"/>
                </a:solidFill>
              </a:rPr>
              <a:t>Sæt hak i Sidefod – skriv titel.</a:t>
            </a:r>
          </a:p>
          <a:p>
            <a:pPr algn="r"/>
            <a:endParaRPr lang="da-DK" sz="1200" baseline="0" dirty="0">
              <a:solidFill>
                <a:schemeClr val="tx1"/>
              </a:solidFill>
            </a:endParaRPr>
          </a:p>
          <a:p>
            <a:pPr algn="r"/>
            <a:endParaRPr lang="da-DK" sz="1200" baseline="0" dirty="0">
              <a:solidFill>
                <a:schemeClr val="tx1"/>
              </a:solidFill>
            </a:endParaRPr>
          </a:p>
          <a:p>
            <a:pPr algn="r"/>
            <a:r>
              <a:rPr lang="da-DK" sz="1200" baseline="0" dirty="0">
                <a:solidFill>
                  <a:schemeClr val="tx1"/>
                </a:solidFill>
              </a:rPr>
              <a:t>For at bruge Punktopstilling:</a:t>
            </a:r>
          </a:p>
          <a:p>
            <a:pPr algn="r"/>
            <a:endParaRPr lang="da-DK" sz="1200" baseline="0" dirty="0">
              <a:solidFill>
                <a:schemeClr val="tx1"/>
              </a:solidFill>
            </a:endParaRPr>
          </a:p>
          <a:p>
            <a:pPr algn="r"/>
            <a:r>
              <a:rPr lang="da-DK" sz="1200" baseline="0" dirty="0">
                <a:solidFill>
                  <a:schemeClr val="tx1"/>
                </a:solidFill>
              </a:rPr>
              <a:t> Brug “Forøg indryk” og Formindsk indryk” I menuen “Afsnit” på båndet.</a:t>
            </a:r>
          </a:p>
          <a:p>
            <a:pPr algn="r"/>
            <a:endParaRPr lang="da-DK" sz="1200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3"/>
          <a:srcRect l="24044" r="57524" b="59618"/>
          <a:stretch/>
        </p:blipFill>
        <p:spPr>
          <a:xfrm>
            <a:off x="-920432" y="3490498"/>
            <a:ext cx="560071" cy="36925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1581705" y="4322373"/>
            <a:ext cx="1483200" cy="1717992"/>
          </a:xfrm>
          <a:prstGeom prst="rect">
            <a:avLst/>
          </a:prstGeom>
        </p:spPr>
      </p:pic>
      <p:sp>
        <p:nvSpPr>
          <p:cNvPr id="16" name="Footer Placeholder 4"/>
          <p:cNvSpPr txBox="1">
            <a:spLocks/>
          </p:cNvSpPr>
          <p:nvPr userDrawn="1"/>
        </p:nvSpPr>
        <p:spPr>
          <a:xfrm>
            <a:off x="3936134" y="6326918"/>
            <a:ext cx="1268007" cy="507684"/>
          </a:xfrm>
          <a:prstGeom prst="rect">
            <a:avLst/>
          </a:prstGeom>
        </p:spPr>
        <p:txBody>
          <a:bodyPr vert="horz" lIns="72000" tIns="0" rIns="72000" bIns="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b="1" kern="1200" cap="all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CD205C93-B2DA-1749-A79D-494886949ADD}" type="slidenum">
              <a:rPr lang="da-DK" smtClean="0">
                <a:solidFill>
                  <a:schemeClr val="accent1"/>
                </a:solidFill>
              </a:rPr>
              <a:t>‹#›</a:t>
            </a:fld>
            <a:endParaRPr lang="da-DK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28730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snitsoverskrif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79500" y="1052513"/>
            <a:ext cx="6985000" cy="3841114"/>
          </a:xfrm>
        </p:spPr>
        <p:txBody>
          <a:bodyPr>
            <a:normAutofit/>
          </a:bodyPr>
          <a:lstStyle>
            <a:lvl1pPr>
              <a:lnSpc>
                <a:spcPts val="5400"/>
              </a:lnSpc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-1680210" y="2815828"/>
            <a:ext cx="16802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a-DK" sz="1200"/>
              <a:t>Nederste linje skal stå i farve: </a:t>
            </a:r>
            <a:r>
              <a:rPr lang="da-DK" sz="1200">
                <a:solidFill>
                  <a:schemeClr val="accent4"/>
                </a:solidFill>
              </a:rPr>
              <a:t>Accent4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581705" y="923608"/>
            <a:ext cx="1483200" cy="1717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2710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billede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6543" y="523837"/>
            <a:ext cx="3901379" cy="2135507"/>
          </a:xfrm>
        </p:spPr>
        <p:txBody>
          <a:bodyPr>
            <a:noAutofit/>
          </a:bodyPr>
          <a:lstStyle>
            <a:lvl1pPr>
              <a:lnSpc>
                <a:spcPts val="4200"/>
              </a:lnSpc>
              <a:defRPr sz="4200"/>
            </a:lvl1pPr>
          </a:lstStyle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66544" y="2659342"/>
            <a:ext cx="3725422" cy="3790631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/>
              <a:t>For at </a:t>
            </a:r>
            <a:r>
              <a:rPr lang="en-US" dirty="0" err="1"/>
              <a:t>bruge</a:t>
            </a:r>
            <a:r>
              <a:rPr lang="en-US" dirty="0"/>
              <a:t> bullets, </a:t>
            </a:r>
            <a:r>
              <a:rPr lang="en-US" dirty="0" err="1"/>
              <a:t>brug</a:t>
            </a:r>
            <a:r>
              <a:rPr lang="en-US" dirty="0"/>
              <a:t> “</a:t>
            </a:r>
            <a:r>
              <a:rPr lang="en-US" dirty="0" err="1"/>
              <a:t>forøg</a:t>
            </a:r>
            <a:r>
              <a:rPr lang="en-US" dirty="0"/>
              <a:t> </a:t>
            </a:r>
            <a:r>
              <a:rPr lang="en-US" dirty="0" err="1"/>
              <a:t>indryk</a:t>
            </a:r>
            <a:r>
              <a:rPr lang="en-US" dirty="0"/>
              <a:t>”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formindsk</a:t>
            </a:r>
            <a:r>
              <a:rPr lang="en-US" dirty="0"/>
              <a:t> </a:t>
            </a:r>
            <a:r>
              <a:rPr lang="en-US" dirty="0" err="1"/>
              <a:t>indryk</a:t>
            </a:r>
            <a:r>
              <a:rPr lang="en-US" dirty="0"/>
              <a:t>”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menuen</a:t>
            </a:r>
            <a:r>
              <a:rPr lang="en-US" dirty="0"/>
              <a:t> “</a:t>
            </a:r>
            <a:r>
              <a:rPr lang="en-US" dirty="0" err="1"/>
              <a:t>afsnit</a:t>
            </a:r>
            <a:r>
              <a:rPr lang="en-US" dirty="0"/>
              <a:t>” </a:t>
            </a:r>
            <a:r>
              <a:rPr lang="en-US" dirty="0" err="1"/>
              <a:t>på</a:t>
            </a:r>
            <a:r>
              <a:rPr lang="en-US" dirty="0"/>
              <a:t> </a:t>
            </a:r>
            <a:r>
              <a:rPr lang="en-US" dirty="0" err="1"/>
              <a:t>båndet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4572000" y="0"/>
            <a:ext cx="4572000" cy="6858000"/>
          </a:xfrm>
          <a:solidFill>
            <a:srgbClr val="000000">
              <a:alpha val="10196"/>
            </a:srgbClr>
          </a:solidFill>
        </p:spPr>
        <p:txBody>
          <a:bodyPr/>
          <a:lstStyle/>
          <a:p>
            <a:r>
              <a:rPr lang="da-DK"/>
              <a:t>Klik på ikonet for at tilføje et billede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-1760537" y="382588"/>
            <a:ext cx="168021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a-DK" sz="1200">
                <a:solidFill>
                  <a:schemeClr val="tx1"/>
                </a:solidFill>
              </a:rPr>
              <a:t>Indsæt</a:t>
            </a:r>
            <a:r>
              <a:rPr lang="da-DK" sz="1200" baseline="0">
                <a:solidFill>
                  <a:schemeClr val="tx1"/>
                </a:solidFill>
              </a:rPr>
              <a:t> Title i højre hjørne:</a:t>
            </a:r>
          </a:p>
          <a:p>
            <a:pPr algn="r"/>
            <a:r>
              <a:rPr lang="da-DK" sz="1200" baseline="0">
                <a:solidFill>
                  <a:schemeClr val="tx1"/>
                </a:solidFill>
              </a:rPr>
              <a:t>Vælg ”Indsæt” i menuen, vælg ”Sidehoved sidefod”</a:t>
            </a:r>
          </a:p>
          <a:p>
            <a:pPr algn="r"/>
            <a:r>
              <a:rPr lang="da-DK" sz="1200" baseline="0">
                <a:solidFill>
                  <a:schemeClr val="tx1"/>
                </a:solidFill>
              </a:rPr>
              <a:t>Sæt hak i Sidefod – skriv titel.</a:t>
            </a:r>
          </a:p>
          <a:p>
            <a:pPr algn="r"/>
            <a:endParaRPr lang="da-DK" sz="1200" baseline="0">
              <a:solidFill>
                <a:schemeClr val="tx1"/>
              </a:solidFill>
            </a:endParaRPr>
          </a:p>
          <a:p>
            <a:pPr algn="r"/>
            <a:endParaRPr lang="da-DK" sz="1200" baseline="0">
              <a:solidFill>
                <a:schemeClr val="tx1"/>
              </a:solidFill>
            </a:endParaRPr>
          </a:p>
          <a:p>
            <a:pPr algn="r"/>
            <a:r>
              <a:rPr lang="da-DK" sz="1200" baseline="0">
                <a:solidFill>
                  <a:schemeClr val="tx1"/>
                </a:solidFill>
              </a:rPr>
              <a:t>For at bruge Punktopstilling:</a:t>
            </a:r>
          </a:p>
          <a:p>
            <a:pPr algn="r"/>
            <a:endParaRPr lang="da-DK" sz="1200" baseline="0">
              <a:solidFill>
                <a:schemeClr val="tx1"/>
              </a:solidFill>
            </a:endParaRPr>
          </a:p>
          <a:p>
            <a:pPr algn="r"/>
            <a:r>
              <a:rPr lang="da-DK" sz="1200" baseline="0">
                <a:solidFill>
                  <a:schemeClr val="tx1"/>
                </a:solidFill>
              </a:rPr>
              <a:t> Brug “Forøg indryk” og Formindsk indryk” I menuen “Afsnit” på båndet.</a:t>
            </a:r>
          </a:p>
          <a:p>
            <a:pPr algn="r"/>
            <a:endParaRPr lang="da-DK" sz="120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/>
          <a:srcRect l="24044" r="57524" b="59618"/>
          <a:stretch/>
        </p:blipFill>
        <p:spPr>
          <a:xfrm>
            <a:off x="-920432" y="3798946"/>
            <a:ext cx="560071" cy="369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9033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kst i to kolonner og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2466"/>
            <a:ext cx="9144000" cy="6910466"/>
          </a:xfrm>
          <a:prstGeom prst="rect">
            <a:avLst/>
          </a:prstGeom>
        </p:spPr>
      </p:pic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576263" y="382588"/>
            <a:ext cx="6727825" cy="508000"/>
          </a:xfrm>
        </p:spPr>
        <p:txBody>
          <a:bodyPr anchor="b" anchorCtr="0">
            <a:normAutofit/>
          </a:bodyPr>
          <a:lstStyle>
            <a:lvl1pPr>
              <a:defRPr sz="1600" b="1" cap="all" baseline="0">
                <a:solidFill>
                  <a:schemeClr val="bg1"/>
                </a:solidFill>
              </a:defRPr>
            </a:lvl1pPr>
            <a:lvl2pPr marL="504000" indent="0">
              <a:buNone/>
              <a:defRPr/>
            </a:lvl2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440366" y="1062355"/>
            <a:ext cx="8280000" cy="5220000"/>
          </a:xfrm>
          <a:solidFill>
            <a:srgbClr val="000000">
              <a:alpha val="12157"/>
            </a:srgbClr>
          </a:solidFill>
        </p:spPr>
        <p:txBody>
          <a:bodyPr/>
          <a:lstStyle/>
          <a:p>
            <a:r>
              <a:rPr lang="da-DK"/>
              <a:t>Klik på ikonet for at tilføje et billede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452359" y="383223"/>
            <a:ext cx="1268007" cy="507684"/>
          </a:xfrm>
        </p:spPr>
        <p:txBody>
          <a:bodyPr lIns="72000" tIns="0" rIns="72000" bIns="0"/>
          <a:lstStyle>
            <a:lvl1pPr algn="l">
              <a:defRPr sz="900" b="1" cap="all" baseline="0">
                <a:solidFill>
                  <a:schemeClr val="bg1"/>
                </a:solidFill>
              </a:defRPr>
            </a:lvl1pPr>
          </a:lstStyle>
          <a:p>
            <a:r>
              <a:rPr lang="da-DK"/>
              <a:t>Resultater fra BIP</a:t>
            </a:r>
            <a:endParaRPr lang="da-DK" dirty="0"/>
          </a:p>
        </p:txBody>
      </p:sp>
      <p:sp>
        <p:nvSpPr>
          <p:cNvPr id="11" name="Footer Placeholder 4"/>
          <p:cNvSpPr txBox="1">
            <a:spLocks/>
          </p:cNvSpPr>
          <p:nvPr userDrawn="1"/>
        </p:nvSpPr>
        <p:spPr>
          <a:xfrm>
            <a:off x="3936134" y="6326918"/>
            <a:ext cx="1268007" cy="507684"/>
          </a:xfrm>
          <a:prstGeom prst="rect">
            <a:avLst/>
          </a:prstGeom>
        </p:spPr>
        <p:txBody>
          <a:bodyPr vert="horz" lIns="72000" tIns="0" rIns="72000" bIns="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b="1" kern="1200" cap="all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CD205C93-B2DA-1749-A79D-494886949ADD}" type="slidenum">
              <a:rPr lang="da-DK" smtClean="0">
                <a:solidFill>
                  <a:schemeClr val="accent1"/>
                </a:solidFill>
              </a:rPr>
              <a:t>‹#›</a:t>
            </a:fld>
            <a:endParaRPr lang="da-DK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56061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397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en-GB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om du vill redigera mall för underrubrikformat</a:t>
            </a:r>
            <a:endParaRPr lang="en-GB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1E556-8F39-460B-BD5E-E68D23257690}" type="datetimeFigureOut">
              <a:rPr lang="en-GB" smtClean="0"/>
              <a:t>13/04/2021</a:t>
            </a:fld>
            <a:endParaRPr lang="en-GB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C6B9E-CFA5-4098-B197-87D7BF4AA5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62384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en-GB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1E556-8F39-460B-BD5E-E68D23257690}" type="datetimeFigureOut">
              <a:rPr lang="en-GB" smtClean="0"/>
              <a:t>13/04/2021</a:t>
            </a:fld>
            <a:endParaRPr lang="en-GB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C6B9E-CFA5-4098-B197-87D7BF4AA5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5928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  <a:endParaRPr lang="en-GB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1E556-8F39-460B-BD5E-E68D23257690}" type="datetimeFigureOut">
              <a:rPr lang="en-GB" smtClean="0"/>
              <a:t>13/04/2021</a:t>
            </a:fld>
            <a:endParaRPr lang="en-GB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C6B9E-CFA5-4098-B197-87D7BF4AA5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27904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en-GB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1E556-8F39-460B-BD5E-E68D23257690}" type="datetimeFigureOut">
              <a:rPr lang="en-GB" smtClean="0"/>
              <a:t>13/04/2021</a:t>
            </a:fld>
            <a:endParaRPr lang="en-GB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C6B9E-CFA5-4098-B197-87D7BF4AA5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43000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  <a:endParaRPr lang="en-GB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1E556-8F39-460B-BD5E-E68D23257690}" type="datetimeFigureOut">
              <a:rPr lang="en-GB" smtClean="0"/>
              <a:t>13/04/2021</a:t>
            </a:fld>
            <a:endParaRPr lang="en-GB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C6B9E-CFA5-4098-B197-87D7BF4AA5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723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B006FB2-A9EF-4984-87B8-F9C6AFCFC0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27F586A-94CE-4C59-A262-C3F0104CAD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43781FAA-5E64-465C-B055-2A1D3C782E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5E249-B384-4B57-B486-B989554E48E4}" type="datetime1">
              <a:rPr lang="sv-SE" smtClean="0"/>
              <a:t>2021-04-13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7E3D7E61-A628-4E74-8724-FE5BBFA5D7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723AA17-A8FF-478D-B663-4DAB06303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7CC7D-CF1B-42E4-9893-B7D11BD583C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877290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en-GB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1E556-8F39-460B-BD5E-E68D23257690}" type="datetimeFigureOut">
              <a:rPr lang="en-GB" smtClean="0"/>
              <a:t>13/04/2021</a:t>
            </a:fld>
            <a:endParaRPr lang="en-GB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C6B9E-CFA5-4098-B197-87D7BF4AA5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52242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1E556-8F39-460B-BD5E-E68D23257690}" type="datetimeFigureOut">
              <a:rPr lang="en-GB" smtClean="0"/>
              <a:t>13/04/2021</a:t>
            </a:fld>
            <a:endParaRPr lang="en-GB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C6B9E-CFA5-4098-B197-87D7BF4AA5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57399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  <a:endParaRPr lang="en-GB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1E556-8F39-460B-BD5E-E68D23257690}" type="datetimeFigureOut">
              <a:rPr lang="en-GB" smtClean="0"/>
              <a:t>13/04/2021</a:t>
            </a:fld>
            <a:endParaRPr lang="en-GB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C6B9E-CFA5-4098-B197-87D7BF4AA5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10277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  <a:endParaRPr lang="en-GB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  <a:endParaRPr lang="en-GB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1E556-8F39-460B-BD5E-E68D23257690}" type="datetimeFigureOut">
              <a:rPr lang="en-GB" smtClean="0"/>
              <a:t>13/04/2021</a:t>
            </a:fld>
            <a:endParaRPr lang="en-GB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C6B9E-CFA5-4098-B197-87D7BF4AA5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526678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en-GB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1E556-8F39-460B-BD5E-E68D23257690}" type="datetimeFigureOut">
              <a:rPr lang="en-GB" smtClean="0"/>
              <a:t>13/04/2021</a:t>
            </a:fld>
            <a:endParaRPr lang="en-GB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C6B9E-CFA5-4098-B197-87D7BF4AA5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553019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  <a:endParaRPr lang="en-GB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1E556-8F39-460B-BD5E-E68D23257690}" type="datetimeFigureOut">
              <a:rPr lang="en-GB" smtClean="0"/>
              <a:t>13/04/2021</a:t>
            </a:fld>
            <a:endParaRPr lang="en-GB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C6B9E-CFA5-4098-B197-87D7BF4AA5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7791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3B3B7D1-4EC5-F746-BEB6-0F01D41499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F29A5768-0CA0-3C4C-BECD-F26014B0E6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E9C76-EB36-4C08-B761-66B2E316CAF5}" type="datetime1">
              <a:rPr lang="sv-SE" smtClean="0"/>
              <a:t>2021-04-13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6963D3A7-141C-194E-AFD6-45F94AAF1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37716F20-35C0-E74D-88D9-547DCF177F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7CC7D-CF1B-42E4-9893-B7D11BD583CC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246544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 utan 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B006FB2-A9EF-4984-87B8-F9C6AFCFC0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27F586A-94CE-4C59-A262-C3F0104CAD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43781FAA-5E64-465C-B055-2A1D3C782E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4222B-4276-4343-859E-3E9B5A9D396A}" type="datetime1">
              <a:rPr lang="sv-SE" smtClean="0"/>
              <a:t>2021-04-13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7E3D7E61-A628-4E74-8724-FE5BBFA5D7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723AA17-A8FF-478D-B663-4DAB06303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7CC7D-CF1B-42E4-9893-B7D11BD583C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769780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och 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CC7A534-B0AC-4BA5-B930-1819E85BDD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3A94673B-AD3E-4CC8-AFA0-14591D0386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2505600"/>
            <a:ext cx="3886200" cy="36000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92C37581-726C-41B9-918C-97A6E90775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95B28-15E8-48F2-B7BC-C66AB33A9AF5}" type="datetime1">
              <a:rPr lang="sv-SE" smtClean="0"/>
              <a:t>2021-04-13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D4DBC056-B769-4569-BABA-5532179CE5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CDB43B18-80D1-45E8-AE59-32CD800A7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7CC7D-CF1B-42E4-9893-B7D11BD583CC}" type="slidenum">
              <a:rPr lang="sv-SE" smtClean="0"/>
              <a:t>‹#›</a:t>
            </a:fld>
            <a:endParaRPr lang="sv-SE"/>
          </a:p>
        </p:txBody>
      </p:sp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EDEE21C1-3821-4255-B1B7-0748A84E98A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8650" y="2505600"/>
            <a:ext cx="3886200" cy="3600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pic>
        <p:nvPicPr>
          <p:cNvPr id="8" name="Bildobjekt 7" descr="En bild som visar ritning&#10;&#10;Automatiskt genererad beskrivning">
            <a:extLst>
              <a:ext uri="{FF2B5EF4-FFF2-40B4-BE49-F238E27FC236}">
                <a16:creationId xmlns:a16="http://schemas.microsoft.com/office/drawing/2014/main" id="{FC7DD042-11B3-46D6-98F0-DB6BD6EB8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001" y="180001"/>
            <a:ext cx="1462919" cy="804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7118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A3BD06E-B0AD-4087-B72A-FC73042975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6295A307-0F89-4AD5-83E7-D50720A8C6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ABBCF-D0F3-479D-8750-2A6C8F54DC1E}" type="datetime1">
              <a:rPr lang="sv-SE" smtClean="0"/>
              <a:t>2021-04-13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13C49ED7-79C9-4B02-9EF9-FB716D51A6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C2428A3B-7013-4754-A31B-01443CDEB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7CC7D-CF1B-42E4-9893-B7D11BD583C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809638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9500" y="1608933"/>
            <a:ext cx="6985000" cy="2413791"/>
          </a:xfrm>
        </p:spPr>
        <p:txBody>
          <a:bodyPr anchor="t" anchorCtr="0"/>
          <a:lstStyle>
            <a:lvl1pPr algn="l">
              <a:lnSpc>
                <a:spcPts val="5400"/>
              </a:lnSpc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-1680210" y="2815828"/>
            <a:ext cx="16802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a-DK" sz="1200" dirty="0"/>
              <a:t>Nederste linje skal stå i farve: </a:t>
            </a:r>
            <a:r>
              <a:rPr lang="da-DK" sz="1200" dirty="0">
                <a:solidFill>
                  <a:schemeClr val="accent4"/>
                </a:solidFill>
              </a:rPr>
              <a:t>Accent3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/>
          <a:srcRect l="43597"/>
          <a:stretch/>
        </p:blipFill>
        <p:spPr>
          <a:xfrm>
            <a:off x="-1581240" y="834390"/>
            <a:ext cx="1482270" cy="1864042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1079500" y="3633787"/>
            <a:ext cx="6985000" cy="590972"/>
          </a:xfrm>
        </p:spPr>
        <p:txBody>
          <a:bodyPr>
            <a:noAutofit/>
          </a:bodyPr>
          <a:lstStyle>
            <a:lvl1pPr>
              <a:defRPr lang="en-US" sz="3000" b="1" kern="1200" smtClean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pic>
        <p:nvPicPr>
          <p:cNvPr id="5" name="Billed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2924" y="5690623"/>
            <a:ext cx="2520225" cy="728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017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9500" y="1608933"/>
            <a:ext cx="6985000" cy="2413791"/>
          </a:xfrm>
        </p:spPr>
        <p:txBody>
          <a:bodyPr anchor="t" anchorCtr="0"/>
          <a:lstStyle>
            <a:lvl1pPr algn="l">
              <a:lnSpc>
                <a:spcPts val="5400"/>
              </a:lnSpc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-1680210" y="2815828"/>
            <a:ext cx="16802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a-DK" sz="1200" dirty="0"/>
              <a:t>Nederste linje skal stå i farve: </a:t>
            </a:r>
            <a:r>
              <a:rPr lang="da-DK" sz="1200" dirty="0">
                <a:solidFill>
                  <a:schemeClr val="accent4"/>
                </a:solidFill>
              </a:rPr>
              <a:t>Accent3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1079500" y="3633787"/>
            <a:ext cx="6985000" cy="590972"/>
          </a:xfrm>
        </p:spPr>
        <p:txBody>
          <a:bodyPr>
            <a:noAutofit/>
          </a:bodyPr>
          <a:lstStyle>
            <a:lvl1pPr>
              <a:defRPr lang="en-US" sz="3000" b="1" kern="1200" smtClean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/>
          <a:srcRect l="43597"/>
          <a:stretch/>
        </p:blipFill>
        <p:spPr>
          <a:xfrm>
            <a:off x="-1581240" y="834390"/>
            <a:ext cx="1482270" cy="1864042"/>
          </a:xfrm>
          <a:prstGeom prst="rect">
            <a:avLst/>
          </a:prstGeom>
        </p:spPr>
      </p:pic>
      <p:pic>
        <p:nvPicPr>
          <p:cNvPr id="8" name="Billed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2924" y="5690623"/>
            <a:ext cx="2520225" cy="728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9051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2466"/>
            <a:ext cx="9144000" cy="69104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1496697"/>
            <a:ext cx="6967220" cy="1238568"/>
          </a:xfrm>
        </p:spPr>
        <p:txBody>
          <a:bodyPr>
            <a:normAutofit/>
          </a:bodyPr>
          <a:lstStyle>
            <a:lvl1pPr>
              <a:lnSpc>
                <a:spcPts val="4200"/>
              </a:lnSpc>
              <a:defRPr sz="4200"/>
            </a:lvl1pPr>
          </a:lstStyle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097280" y="2735263"/>
            <a:ext cx="6967220" cy="3573461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6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</a:lstStyle>
          <a:p>
            <a:pPr lvl="0"/>
            <a:r>
              <a:rPr lang="en-US" dirty="0"/>
              <a:t>For at </a:t>
            </a:r>
            <a:r>
              <a:rPr lang="en-US" dirty="0" err="1"/>
              <a:t>bruge</a:t>
            </a:r>
            <a:r>
              <a:rPr lang="en-US" dirty="0"/>
              <a:t> bullets, </a:t>
            </a:r>
            <a:r>
              <a:rPr lang="en-US" dirty="0" err="1"/>
              <a:t>brug</a:t>
            </a:r>
            <a:r>
              <a:rPr lang="en-US" dirty="0"/>
              <a:t> “</a:t>
            </a:r>
            <a:r>
              <a:rPr lang="en-US" dirty="0" err="1"/>
              <a:t>forøg</a:t>
            </a:r>
            <a:r>
              <a:rPr lang="en-US" dirty="0"/>
              <a:t> </a:t>
            </a:r>
            <a:r>
              <a:rPr lang="en-US" dirty="0" err="1"/>
              <a:t>indryk</a:t>
            </a:r>
            <a:r>
              <a:rPr lang="en-US" dirty="0"/>
              <a:t>”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formindsk</a:t>
            </a:r>
            <a:r>
              <a:rPr lang="en-US" dirty="0"/>
              <a:t> </a:t>
            </a:r>
            <a:r>
              <a:rPr lang="en-US" dirty="0" err="1"/>
              <a:t>indryk</a:t>
            </a:r>
            <a:r>
              <a:rPr lang="en-US" dirty="0"/>
              <a:t>”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menuen</a:t>
            </a:r>
            <a:r>
              <a:rPr lang="en-US" dirty="0"/>
              <a:t> “</a:t>
            </a:r>
            <a:r>
              <a:rPr lang="en-US" dirty="0" err="1"/>
              <a:t>afsnit</a:t>
            </a:r>
            <a:r>
              <a:rPr lang="en-US" dirty="0"/>
              <a:t>” </a:t>
            </a:r>
            <a:r>
              <a:rPr lang="en-US" dirty="0" err="1"/>
              <a:t>på</a:t>
            </a:r>
            <a:r>
              <a:rPr lang="en-US" dirty="0"/>
              <a:t> </a:t>
            </a:r>
            <a:r>
              <a:rPr lang="en-US" dirty="0" err="1"/>
              <a:t>båndet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575999" y="382588"/>
            <a:ext cx="6728089" cy="508000"/>
          </a:xfrm>
        </p:spPr>
        <p:txBody>
          <a:bodyPr anchor="b" anchorCtr="0">
            <a:normAutofit/>
          </a:bodyPr>
          <a:lstStyle>
            <a:lvl1pPr>
              <a:defRPr sz="1600" b="1" cap="all" baseline="0">
                <a:solidFill>
                  <a:schemeClr val="bg1"/>
                </a:solidFill>
              </a:defRPr>
            </a:lvl1pPr>
            <a:lvl2pPr marL="504000" indent="0">
              <a:buNone/>
              <a:defRPr/>
            </a:lvl2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-1760537" y="382588"/>
            <a:ext cx="168021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a-DK" sz="1200" dirty="0">
                <a:solidFill>
                  <a:schemeClr val="tx1"/>
                </a:solidFill>
              </a:rPr>
              <a:t>Indsæt</a:t>
            </a:r>
            <a:r>
              <a:rPr lang="da-DK" sz="1200" baseline="0" dirty="0">
                <a:solidFill>
                  <a:schemeClr val="tx1"/>
                </a:solidFill>
              </a:rPr>
              <a:t> Title i højre hjørne:</a:t>
            </a:r>
          </a:p>
          <a:p>
            <a:pPr algn="r"/>
            <a:r>
              <a:rPr lang="da-DK" sz="1200" baseline="0" dirty="0">
                <a:solidFill>
                  <a:schemeClr val="tx1"/>
                </a:solidFill>
              </a:rPr>
              <a:t>Vælg ”Indsæt” i menuen, vælg ”Sidehoved sidefod”</a:t>
            </a:r>
          </a:p>
          <a:p>
            <a:pPr algn="r"/>
            <a:r>
              <a:rPr lang="da-DK" sz="1200" baseline="0" dirty="0">
                <a:solidFill>
                  <a:schemeClr val="tx1"/>
                </a:solidFill>
              </a:rPr>
              <a:t>Sæt hak i Sidefod – skriv titel.</a:t>
            </a:r>
          </a:p>
          <a:p>
            <a:pPr algn="r"/>
            <a:endParaRPr lang="da-DK" sz="1200" baseline="0" dirty="0">
              <a:solidFill>
                <a:schemeClr val="tx1"/>
              </a:solidFill>
            </a:endParaRPr>
          </a:p>
          <a:p>
            <a:pPr algn="r"/>
            <a:endParaRPr lang="da-DK" sz="1200" baseline="0" dirty="0">
              <a:solidFill>
                <a:schemeClr val="tx1"/>
              </a:solidFill>
            </a:endParaRPr>
          </a:p>
          <a:p>
            <a:pPr algn="r"/>
            <a:r>
              <a:rPr lang="da-DK" sz="1200" baseline="0" dirty="0">
                <a:solidFill>
                  <a:schemeClr val="tx1"/>
                </a:solidFill>
              </a:rPr>
              <a:t>For at bruge Punktopstilling:</a:t>
            </a:r>
          </a:p>
          <a:p>
            <a:pPr algn="r"/>
            <a:endParaRPr lang="da-DK" sz="1200" baseline="0" dirty="0">
              <a:solidFill>
                <a:schemeClr val="tx1"/>
              </a:solidFill>
            </a:endParaRPr>
          </a:p>
          <a:p>
            <a:pPr algn="r"/>
            <a:r>
              <a:rPr lang="da-DK" sz="1200" baseline="0" dirty="0">
                <a:solidFill>
                  <a:schemeClr val="tx1"/>
                </a:solidFill>
              </a:rPr>
              <a:t> Brug “Forøg indryk” og Formindsk indryk” I menuen “Afsnit” på båndet.</a:t>
            </a:r>
          </a:p>
          <a:p>
            <a:pPr algn="r"/>
            <a:endParaRPr lang="da-DK" sz="1200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3"/>
          <a:srcRect l="24044" r="57524" b="59618"/>
          <a:stretch/>
        </p:blipFill>
        <p:spPr>
          <a:xfrm>
            <a:off x="-920432" y="3798946"/>
            <a:ext cx="560071" cy="369255"/>
          </a:xfrm>
          <a:prstGeom prst="rect">
            <a:avLst/>
          </a:prstGeom>
        </p:spPr>
      </p:pic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452359" y="383223"/>
            <a:ext cx="1268007" cy="507684"/>
          </a:xfrm>
        </p:spPr>
        <p:txBody>
          <a:bodyPr lIns="72000" tIns="0" rIns="72000" bIns="0"/>
          <a:lstStyle>
            <a:lvl1pPr algn="l">
              <a:defRPr sz="900" b="1" cap="all" baseline="0">
                <a:solidFill>
                  <a:schemeClr val="bg1"/>
                </a:solidFill>
              </a:defRPr>
            </a:lvl1pPr>
          </a:lstStyle>
          <a:p>
            <a:r>
              <a:rPr lang="da-DK"/>
              <a:t>Resultater fra BIP</a:t>
            </a:r>
            <a:endParaRPr lang="da-DK" dirty="0"/>
          </a:p>
        </p:txBody>
      </p:sp>
      <p:sp>
        <p:nvSpPr>
          <p:cNvPr id="14" name="Footer Placeholder 4"/>
          <p:cNvSpPr txBox="1">
            <a:spLocks/>
          </p:cNvSpPr>
          <p:nvPr userDrawn="1"/>
        </p:nvSpPr>
        <p:spPr>
          <a:xfrm>
            <a:off x="3936134" y="6326918"/>
            <a:ext cx="1268007" cy="507684"/>
          </a:xfrm>
          <a:prstGeom prst="rect">
            <a:avLst/>
          </a:prstGeom>
        </p:spPr>
        <p:txBody>
          <a:bodyPr vert="horz" lIns="72000" tIns="0" rIns="72000" bIns="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b="1" kern="1200" cap="all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CD205C93-B2DA-1749-A79D-494886949ADD}" type="slidenum">
              <a:rPr lang="da-DK" smtClean="0">
                <a:solidFill>
                  <a:schemeClr val="accent1"/>
                </a:solidFill>
              </a:rPr>
              <a:t>‹#›</a:t>
            </a:fld>
            <a:endParaRPr lang="da-DK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059385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>
            <a:extLst>
              <a:ext uri="{FF2B5EF4-FFF2-40B4-BE49-F238E27FC236}">
                <a16:creationId xmlns:a16="http://schemas.microsoft.com/office/drawing/2014/main" id="{65CF1806-FF21-435A-AA53-1BE775090DA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44"/>
          <a:stretch/>
        </p:blipFill>
        <p:spPr>
          <a:xfrm>
            <a:off x="6912979" y="5513336"/>
            <a:ext cx="2231021" cy="1325564"/>
          </a:xfrm>
          <a:prstGeom prst="rect">
            <a:avLst/>
          </a:prstGeom>
        </p:spPr>
      </p:pic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85DAFE40-B376-4ED2-8FFC-D59A6104B9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91378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5BE656AA-4655-42DD-AF8A-ADDC7C6D14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2504051"/>
            <a:ext cx="7886700" cy="360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47CDB3FE-96D6-484A-82D9-60A1519D73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56DE9C76-EB36-4C08-B761-66B2E316CAF5}" type="datetime1">
              <a:rPr lang="sv-SE" smtClean="0"/>
              <a:t>2021-04-13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58A15CC-1A79-4238-B42F-DB74BD38C0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24FFCD64-6860-4B98-8651-8854BE8EE8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1817CC7D-CF1B-42E4-9893-B7D11BD583CC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8" name="Bildobjekt 7" descr="En bild som visar ritning&#10;&#10;Automatiskt genererad beskrivning">
            <a:extLst>
              <a:ext uri="{FF2B5EF4-FFF2-40B4-BE49-F238E27FC236}">
                <a16:creationId xmlns:a16="http://schemas.microsoft.com/office/drawing/2014/main" id="{554B1DE1-1195-464D-8BF5-2A59472A9D4E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001" y="180001"/>
            <a:ext cx="1462919" cy="804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399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hf hdr="0" ft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2500" indent="-20250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406004" indent="-20250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07500" indent="-20250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810000" indent="-20250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012500" indent="-20250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6262" y="365126"/>
            <a:ext cx="8135938" cy="132556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da-DK" dirty="0"/>
              <a:t>Klik for at redigere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6262" y="1868489"/>
            <a:ext cx="8135937" cy="444023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14277" y="365126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a-DK"/>
              <a:t>Resultater fra BIP</a:t>
            </a:r>
          </a:p>
        </p:txBody>
      </p:sp>
    </p:spTree>
    <p:extLst>
      <p:ext uri="{BB962C8B-B14F-4D97-AF65-F5344CB8AC3E}">
        <p14:creationId xmlns:p14="http://schemas.microsoft.com/office/powerpoint/2010/main" val="3109279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</p:sldLayoutIdLst>
  <p:hf sldNum="0" hdr="0" dt="0"/>
  <p:txStyles>
    <p:titleStyle>
      <a:lvl1pPr algn="l" defTabSz="914400" rtl="0" eaLnBrk="1" latinLnBrk="0" hangingPunct="1">
        <a:lnSpc>
          <a:spcPts val="3300"/>
        </a:lnSpc>
        <a:spcBef>
          <a:spcPct val="0"/>
        </a:spcBef>
        <a:buNone/>
        <a:defRPr sz="3300" b="1" kern="1200" cap="all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None/>
        <a:defRPr sz="26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648000" indent="-1440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811213" indent="-142875" algn="l" defTabSz="914400" rtl="0" eaLnBrk="1" latinLnBrk="0" hangingPunct="1">
        <a:lnSpc>
          <a:spcPct val="100000"/>
        </a:lnSpc>
        <a:spcBef>
          <a:spcPts val="500"/>
        </a:spcBef>
        <a:buFont typeface=".AppleSystemUIFont" charset="-120"/>
        <a:buChar char="◦"/>
        <a:defRPr sz="2100" kern="1200">
          <a:solidFill>
            <a:schemeClr val="accent3"/>
          </a:solidFill>
          <a:latin typeface="+mn-lt"/>
          <a:ea typeface="+mn-ea"/>
          <a:cs typeface="+mn-cs"/>
        </a:defRPr>
      </a:lvl3pPr>
      <a:lvl4pPr marL="982663" indent="-142875" algn="l" defTabSz="914400" rtl="0" eaLnBrk="1" latinLnBrk="0" hangingPunct="1">
        <a:lnSpc>
          <a:spcPct val="100000"/>
        </a:lnSpc>
        <a:spcBef>
          <a:spcPts val="500"/>
        </a:spcBef>
        <a:buFont typeface=".HiraKakuInterface-W3" charset="-128"/>
        <a:buChar char="・"/>
        <a:defRPr sz="1600" kern="1200">
          <a:solidFill>
            <a:schemeClr val="accent3"/>
          </a:solidFill>
          <a:latin typeface="+mn-lt"/>
          <a:ea typeface="+mn-ea"/>
          <a:cs typeface="+mn-cs"/>
        </a:defRPr>
      </a:lvl4pPr>
      <a:lvl5pPr marL="1165225" indent="-142875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.AppleSystemUIFont" charset="-120"/>
        <a:buChar char="∙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974">
          <p15:clr>
            <a:srgbClr val="F26B43"/>
          </p15:clr>
        </p15:guide>
        <p15:guide id="2" pos="363">
          <p15:clr>
            <a:srgbClr val="F26B43"/>
          </p15:clr>
        </p15:guide>
        <p15:guide id="3" pos="5488">
          <p15:clr>
            <a:srgbClr val="F26B43"/>
          </p15:clr>
        </p15:guide>
        <p15:guide id="4" orient="horz" pos="663">
          <p15:clr>
            <a:srgbClr val="F26B43"/>
          </p15:clr>
        </p15:guide>
        <p15:guide id="5" pos="5080">
          <p15:clr>
            <a:srgbClr val="F26B43"/>
          </p15:clr>
        </p15:guide>
        <p15:guide id="6" pos="68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  <a:endParaRPr lang="en-GB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E1E556-8F39-460B-BD5E-E68D23257690}" type="datetimeFigureOut">
              <a:rPr lang="en-GB" smtClean="0"/>
              <a:t>13/04/2021</a:t>
            </a:fld>
            <a:endParaRPr lang="en-GB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1C6B9E-CFA5-4098-B197-87D7BF4AA5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9873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15.xml"/><Relationship Id="rId1" Type="http://schemas.openxmlformats.org/officeDocument/2006/relationships/themeOverride" Target="../theme/themeOverr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hyperlink" Target="mailto:fredrik.tagsjo@sfhalland.se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C487276-01C6-4B13-9354-CABFB5A060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sv-SE" dirty="0"/>
            </a:br>
            <a:endParaRPr lang="sv-SE" dirty="0"/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22C0C08A-2294-4532-8B42-8F5B1D67BCF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F3B86164-E7C7-4588-8F9A-2F62467862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50E29336-6294-49FE-9473-131F3C49F7DA}" type="datetime1">
              <a:rPr lang="sv-SE">
                <a:solidFill>
                  <a:prstClr val="black"/>
                </a:solidFill>
                <a:latin typeface="Calibri"/>
              </a:rPr>
              <a:pPr defTabSz="685800"/>
              <a:t>2021-04-13</a:t>
            </a:fld>
            <a:endParaRPr lang="sv-SE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textruta 2"/>
          <p:cNvSpPr txBox="1"/>
          <p:nvPr/>
        </p:nvSpPr>
        <p:spPr>
          <a:xfrm>
            <a:off x="992778" y="1151165"/>
            <a:ext cx="7295606" cy="32085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sv-SE" sz="4500" b="1" dirty="0">
                <a:solidFill>
                  <a:srgbClr val="FF0000"/>
                </a:solidFill>
                <a:latin typeface="Calibri"/>
              </a:rPr>
              <a:t>BIP-forskningen och SKAPA</a:t>
            </a:r>
          </a:p>
          <a:p>
            <a:pPr algn="ctr" defTabSz="685800"/>
            <a:endParaRPr lang="sv-SE" sz="3600" b="1" dirty="0">
              <a:solidFill>
                <a:srgbClr val="FF0000"/>
              </a:solidFill>
              <a:latin typeface="Calibri"/>
            </a:endParaRPr>
          </a:p>
          <a:p>
            <a:pPr algn="ctr" defTabSz="685800"/>
            <a:endParaRPr lang="sv-SE" sz="3600" b="1" dirty="0">
              <a:solidFill>
                <a:srgbClr val="FF0000"/>
              </a:solidFill>
              <a:latin typeface="Calibri"/>
            </a:endParaRPr>
          </a:p>
          <a:p>
            <a:pPr algn="ctr" defTabSz="685800"/>
            <a:endParaRPr lang="sv-SE" sz="3600" b="1" dirty="0">
              <a:solidFill>
                <a:srgbClr val="FF0000"/>
              </a:solidFill>
              <a:latin typeface="Calibri"/>
            </a:endParaRPr>
          </a:p>
          <a:p>
            <a:pPr algn="ctr" defTabSz="685800"/>
            <a:endParaRPr lang="sv-SE" sz="3600" b="1" dirty="0">
              <a:solidFill>
                <a:srgbClr val="FF0000"/>
              </a:solidFill>
              <a:latin typeface="Calibri"/>
            </a:endParaRPr>
          </a:p>
          <a:p>
            <a:pPr defTabSz="685800"/>
            <a:endParaRPr lang="sv-SE" sz="135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6050" y="2348881"/>
            <a:ext cx="3830166" cy="2992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770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332656"/>
            <a:ext cx="7772400" cy="1470025"/>
          </a:xfrm>
        </p:spPr>
        <p:txBody>
          <a:bodyPr/>
          <a:lstStyle/>
          <a:p>
            <a:r>
              <a:rPr lang="sv-SE" dirty="0"/>
              <a:t>BIP-forskningens resultat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682554" y="2060848"/>
            <a:ext cx="7262664" cy="4176464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sv-SE" dirty="0"/>
              <a:t>Följande faktorer var mest avgörande för att en person med komplexa problem skulle komma i arbete.</a:t>
            </a:r>
          </a:p>
          <a:p>
            <a:pPr algn="l"/>
            <a:endParaRPr lang="sv-SE" dirty="0"/>
          </a:p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sv-SE" dirty="0"/>
              <a:t>Handledarens tilltro till att individen kom i arbete.</a:t>
            </a:r>
          </a:p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sv-SE" dirty="0"/>
              <a:t>Handledarkontinuitet, att ha samma handledare under hela perioden.</a:t>
            </a:r>
          </a:p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sv-SE" dirty="0"/>
              <a:t>Kontinuerliga insatser utan avbrott.</a:t>
            </a:r>
          </a:p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sv-SE" dirty="0"/>
              <a:t>Arbeta med individens helhet och arbeta exempelvis med hälsa, vägledning, praktik etc. parallellt.</a:t>
            </a:r>
          </a:p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sv-SE" dirty="0"/>
              <a:t>Hela tiden fokus på arbete/studier.</a:t>
            </a:r>
          </a:p>
          <a:p>
            <a:pPr lvl="0" algn="l"/>
            <a:endParaRPr lang="sv-SE" dirty="0"/>
          </a:p>
          <a:p>
            <a:pPr algn="l"/>
            <a:r>
              <a:rPr lang="sv-SE" dirty="0"/>
              <a:t>Vid låg tilltro, byte av handledare, avbrott backade individen i sin progression mot arbete.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6003930"/>
            <a:ext cx="2038548" cy="703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04993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tekst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a-DK" dirty="0" err="1"/>
              <a:t>sammanfattning</a:t>
            </a:r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900" b="1" i="0" u="none" strike="noStrike" kern="1200" cap="all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Resultater fra BIP</a:t>
            </a:r>
            <a:endParaRPr kumimoji="0" lang="da-DK" sz="900" b="1" i="0" u="none" strike="noStrike" kern="1200" cap="all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cxnSp>
        <p:nvCxnSpPr>
          <p:cNvPr id="7" name="Lige pilforbindelse 6"/>
          <p:cNvCxnSpPr/>
          <p:nvPr/>
        </p:nvCxnSpPr>
        <p:spPr>
          <a:xfrm flipV="1">
            <a:off x="575999" y="3889420"/>
            <a:ext cx="7510363" cy="12879"/>
          </a:xfrm>
          <a:prstGeom prst="straightConnector1">
            <a:avLst/>
          </a:prstGeom>
          <a:ln w="34925">
            <a:headEnd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kstfelt 7"/>
          <p:cNvSpPr txBox="1"/>
          <p:nvPr/>
        </p:nvSpPr>
        <p:spPr>
          <a:xfrm>
            <a:off x="8117384" y="3689365"/>
            <a:ext cx="8000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2000" b="0" i="0" u="none" strike="noStrike" kern="1200" cap="none" spc="0" normalizeH="0" baseline="0" noProof="0" dirty="0">
                <a:ln>
                  <a:noFill/>
                </a:ln>
                <a:solidFill>
                  <a:srgbClr val="507489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JOB</a:t>
            </a:r>
          </a:p>
        </p:txBody>
      </p:sp>
      <p:cxnSp>
        <p:nvCxnSpPr>
          <p:cNvPr id="10" name="Lige forbindelse 9"/>
          <p:cNvCxnSpPr/>
          <p:nvPr/>
        </p:nvCxnSpPr>
        <p:spPr>
          <a:xfrm>
            <a:off x="4331180" y="3689365"/>
            <a:ext cx="0" cy="4001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Lige forbindelse 10"/>
          <p:cNvCxnSpPr/>
          <p:nvPr/>
        </p:nvCxnSpPr>
        <p:spPr>
          <a:xfrm>
            <a:off x="581277" y="3712975"/>
            <a:ext cx="0" cy="4001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Lige forbindelse 11"/>
          <p:cNvCxnSpPr/>
          <p:nvPr/>
        </p:nvCxnSpPr>
        <p:spPr>
          <a:xfrm>
            <a:off x="7907215" y="3723706"/>
            <a:ext cx="0" cy="4001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kstfelt 13"/>
          <p:cNvSpPr txBox="1"/>
          <p:nvPr/>
        </p:nvSpPr>
        <p:spPr>
          <a:xfrm>
            <a:off x="103030" y="4123816"/>
            <a:ext cx="10473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000" b="1" i="0" u="none" strike="noStrike" kern="1200" cap="none" spc="0" normalizeH="0" baseline="0" noProof="0" dirty="0" err="1">
                <a:ln>
                  <a:noFill/>
                </a:ln>
                <a:solidFill>
                  <a:srgbClr val="DC932A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Deltagare</a:t>
            </a:r>
            <a:r>
              <a:rPr kumimoji="0" lang="da-DK" sz="1000" b="1" i="0" u="none" strike="noStrike" kern="1200" cap="none" spc="0" normalizeH="0" baseline="0" noProof="0" dirty="0">
                <a:ln>
                  <a:noFill/>
                </a:ln>
                <a:solidFill>
                  <a:srgbClr val="DC932A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1</a:t>
            </a:r>
          </a:p>
        </p:txBody>
      </p:sp>
      <p:sp>
        <p:nvSpPr>
          <p:cNvPr id="15" name="Tekstfelt 14"/>
          <p:cNvSpPr txBox="1"/>
          <p:nvPr/>
        </p:nvSpPr>
        <p:spPr>
          <a:xfrm>
            <a:off x="3837903" y="4102354"/>
            <a:ext cx="112322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000" b="1" i="0" u="none" strike="noStrike" kern="1200" cap="none" spc="0" normalizeH="0" baseline="0" noProof="0" dirty="0" err="1">
                <a:ln>
                  <a:noFill/>
                </a:ln>
                <a:solidFill>
                  <a:srgbClr val="DC932A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Deltagare</a:t>
            </a:r>
            <a:r>
              <a:rPr kumimoji="0" lang="da-DK" sz="1000" b="1" i="0" u="none" strike="noStrike" kern="1200" cap="none" spc="0" normalizeH="0" baseline="0" noProof="0" dirty="0">
                <a:ln>
                  <a:noFill/>
                </a:ln>
                <a:solidFill>
                  <a:srgbClr val="DC932A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50</a:t>
            </a:r>
          </a:p>
        </p:txBody>
      </p:sp>
      <p:sp>
        <p:nvSpPr>
          <p:cNvPr id="16" name="Tekstfelt 15"/>
          <p:cNvSpPr txBox="1"/>
          <p:nvPr/>
        </p:nvSpPr>
        <p:spPr>
          <a:xfrm>
            <a:off x="7452358" y="4098467"/>
            <a:ext cx="120788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000" b="1" i="0" u="none" strike="noStrike" kern="1200" cap="none" spc="0" normalizeH="0" baseline="0" noProof="0" dirty="0" err="1">
                <a:ln>
                  <a:noFill/>
                </a:ln>
                <a:solidFill>
                  <a:srgbClr val="DC932A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Deltagare</a:t>
            </a:r>
            <a:r>
              <a:rPr kumimoji="0" lang="da-DK" sz="1000" b="1" i="0" u="none" strike="noStrike" kern="1200" cap="none" spc="0" normalizeH="0" baseline="0" noProof="0" dirty="0">
                <a:ln>
                  <a:noFill/>
                </a:ln>
                <a:solidFill>
                  <a:srgbClr val="DC932A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100</a:t>
            </a:r>
          </a:p>
        </p:txBody>
      </p:sp>
      <p:sp>
        <p:nvSpPr>
          <p:cNvPr id="2" name="Venstrepil 1"/>
          <p:cNvSpPr/>
          <p:nvPr/>
        </p:nvSpPr>
        <p:spPr>
          <a:xfrm>
            <a:off x="3423084" y="4370037"/>
            <a:ext cx="905400" cy="277482"/>
          </a:xfrm>
          <a:prstGeom prst="lef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3" name="Tekstfelt 2"/>
          <p:cNvSpPr txBox="1"/>
          <p:nvPr/>
        </p:nvSpPr>
        <p:spPr>
          <a:xfrm>
            <a:off x="1815921" y="4491613"/>
            <a:ext cx="30918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200" b="0" i="0" u="none" strike="noStrike" kern="1200" cap="none" spc="0" normalizeH="0" baseline="0" noProof="0" dirty="0">
                <a:ln>
                  <a:noFill/>
                </a:ln>
                <a:solidFill>
                  <a:srgbClr val="507489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Ingen </a:t>
            </a:r>
            <a:r>
              <a:rPr kumimoji="0" lang="da-DK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507489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insats</a:t>
            </a:r>
            <a:endParaRPr kumimoji="0" lang="da-DK" sz="1200" b="0" i="0" u="none" strike="noStrike" kern="1200" cap="none" spc="0" normalizeH="0" baseline="0" noProof="0" dirty="0">
              <a:ln>
                <a:noFill/>
              </a:ln>
              <a:solidFill>
                <a:srgbClr val="507489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200" b="0" i="0" u="none" strike="noStrike" kern="1200" cap="none" spc="0" normalizeH="0" baseline="0" noProof="0" dirty="0">
                <a:ln>
                  <a:noFill/>
                </a:ln>
                <a:solidFill>
                  <a:srgbClr val="507489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- </a:t>
            </a:r>
            <a:r>
              <a:rPr kumimoji="0" lang="da-DK" sz="1200" b="1" i="0" u="none" strike="noStrike" kern="1200" cap="none" spc="0" normalizeH="0" baseline="0" noProof="0" dirty="0">
                <a:ln>
                  <a:noFill/>
                </a:ln>
                <a:solidFill>
                  <a:srgbClr val="507489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Deltagaren går tillbaka 6 steg</a:t>
            </a:r>
          </a:p>
        </p:txBody>
      </p:sp>
      <p:sp>
        <p:nvSpPr>
          <p:cNvPr id="20" name="Venstrepil 19"/>
          <p:cNvSpPr/>
          <p:nvPr/>
        </p:nvSpPr>
        <p:spPr>
          <a:xfrm>
            <a:off x="3928056" y="5096316"/>
            <a:ext cx="400430" cy="272461"/>
          </a:xfrm>
          <a:prstGeom prst="lef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2" name="Tekstfelt 21"/>
          <p:cNvSpPr txBox="1"/>
          <p:nvPr/>
        </p:nvSpPr>
        <p:spPr>
          <a:xfrm>
            <a:off x="1584101" y="5368777"/>
            <a:ext cx="33237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507489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Hälso</a:t>
            </a:r>
            <a:r>
              <a:rPr kumimoji="0" lang="da-DK" sz="1200" b="0" i="0" u="none" strike="noStrike" kern="1200" cap="none" spc="0" normalizeH="0" baseline="0" noProof="0" dirty="0">
                <a:ln>
                  <a:noFill/>
                </a:ln>
                <a:solidFill>
                  <a:srgbClr val="507489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, social eller </a:t>
            </a:r>
            <a:r>
              <a:rPr kumimoji="0" lang="da-DK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507489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kompetenshöjande</a:t>
            </a:r>
            <a:endParaRPr kumimoji="0" lang="da-DK" sz="1200" b="0" i="0" u="none" strike="noStrike" kern="1200" cap="none" spc="0" normalizeH="0" baseline="0" noProof="0" dirty="0">
              <a:ln>
                <a:noFill/>
              </a:ln>
              <a:solidFill>
                <a:srgbClr val="507489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200" b="0" i="0" u="none" strike="noStrike" kern="1200" cap="none" spc="0" normalizeH="0" baseline="0" noProof="0" dirty="0">
                <a:ln>
                  <a:noFill/>
                </a:ln>
                <a:solidFill>
                  <a:srgbClr val="507489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- </a:t>
            </a:r>
            <a:r>
              <a:rPr kumimoji="0" lang="da-DK" sz="1200" b="1" i="0" u="none" strike="noStrike" kern="1200" cap="none" spc="0" normalizeH="0" baseline="0" noProof="0" dirty="0">
                <a:ln>
                  <a:noFill/>
                </a:ln>
                <a:solidFill>
                  <a:srgbClr val="507489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Deltagaren går tillbaka 0-2 steg</a:t>
            </a:r>
          </a:p>
        </p:txBody>
      </p:sp>
      <p:sp>
        <p:nvSpPr>
          <p:cNvPr id="6" name="Højrepil 5"/>
          <p:cNvSpPr/>
          <p:nvPr/>
        </p:nvSpPr>
        <p:spPr>
          <a:xfrm>
            <a:off x="4328486" y="2898208"/>
            <a:ext cx="385182" cy="360147"/>
          </a:xfrm>
          <a:prstGeom prst="rightArrow">
            <a:avLst/>
          </a:prstGeom>
          <a:solidFill>
            <a:srgbClr val="65873E"/>
          </a:solidFill>
          <a:ln>
            <a:solidFill>
              <a:srgbClr val="6587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3" name="Tekstfelt 22"/>
          <p:cNvSpPr txBox="1"/>
          <p:nvPr/>
        </p:nvSpPr>
        <p:spPr>
          <a:xfrm>
            <a:off x="2457500" y="3203967"/>
            <a:ext cx="27608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200" b="0" i="0" u="none" strike="noStrike" kern="1200" cap="none" spc="0" normalizeH="0" baseline="0" noProof="0" dirty="0">
                <a:ln>
                  <a:noFill/>
                </a:ln>
                <a:solidFill>
                  <a:srgbClr val="507489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Bara jobbfokuserad insats – </a:t>
            </a:r>
            <a:r>
              <a:rPr kumimoji="0" lang="da-DK" sz="1200" b="1" i="0" u="none" strike="noStrike" kern="1200" cap="none" spc="0" normalizeH="0" baseline="0" noProof="0" dirty="0">
                <a:ln>
                  <a:noFill/>
                </a:ln>
                <a:solidFill>
                  <a:srgbClr val="507489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deltagaren går fram 2 steg </a:t>
            </a:r>
          </a:p>
        </p:txBody>
      </p:sp>
      <p:sp>
        <p:nvSpPr>
          <p:cNvPr id="9" name="Højrepil 8"/>
          <p:cNvSpPr/>
          <p:nvPr/>
        </p:nvSpPr>
        <p:spPr>
          <a:xfrm>
            <a:off x="4328485" y="2202286"/>
            <a:ext cx="2020800" cy="382433"/>
          </a:xfrm>
          <a:prstGeom prst="rightArrow">
            <a:avLst/>
          </a:prstGeom>
          <a:solidFill>
            <a:srgbClr val="65873E"/>
          </a:solidFill>
          <a:ln>
            <a:solidFill>
              <a:srgbClr val="6587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3" name="Tekstfelt 12"/>
          <p:cNvSpPr txBox="1"/>
          <p:nvPr/>
        </p:nvSpPr>
        <p:spPr>
          <a:xfrm>
            <a:off x="4328484" y="1378039"/>
            <a:ext cx="33344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200" b="0" i="0" u="none" strike="noStrike" kern="1200" cap="none" spc="0" normalizeH="0" baseline="0" noProof="0" dirty="0">
                <a:ln>
                  <a:noFill/>
                </a:ln>
                <a:solidFill>
                  <a:srgbClr val="507489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Kombinerade, samordnade insatser; tex jobbfokuserad, kompetenshöjande och hälsorelaterad insats.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200" b="1" i="0" u="none" strike="noStrike" kern="1200" cap="none" spc="0" normalizeH="0" baseline="0" noProof="0" dirty="0">
                <a:ln>
                  <a:noFill/>
                </a:ln>
                <a:solidFill>
                  <a:srgbClr val="507489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Deltagaren går fram 22 steg</a:t>
            </a:r>
          </a:p>
        </p:txBody>
      </p:sp>
    </p:spTree>
    <p:extLst>
      <p:ext uri="{BB962C8B-B14F-4D97-AF65-F5344CB8AC3E}">
        <p14:creationId xmlns:p14="http://schemas.microsoft.com/office/powerpoint/2010/main" val="444199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/>
      <p:bldP spid="6" grpId="0" animBg="1"/>
      <p:bldP spid="23" grpId="0"/>
      <p:bldP spid="9" grpId="0" animBg="1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lede 9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126" y="2795141"/>
            <a:ext cx="3260126" cy="3398108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44896" y="1031221"/>
            <a:ext cx="6967220" cy="1238568"/>
          </a:xfrm>
        </p:spPr>
        <p:txBody>
          <a:bodyPr>
            <a:normAutofit/>
          </a:bodyPr>
          <a:lstStyle/>
          <a:p>
            <a:r>
              <a:rPr lang="da-DK" dirty="0"/>
              <a:t>Bort </a:t>
            </a:r>
            <a:r>
              <a:rPr lang="da-DK" dirty="0" err="1"/>
              <a:t>från</a:t>
            </a:r>
            <a:r>
              <a:rPr lang="da-DK" dirty="0"/>
              <a:t> </a:t>
            </a:r>
            <a:r>
              <a:rPr lang="da-DK" dirty="0" err="1"/>
              <a:t>trappmodellen</a:t>
            </a:r>
            <a:endParaRPr lang="da-DK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900" b="1" i="0" u="none" strike="noStrike" kern="1200" cap="all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Resultater fra BIP</a:t>
            </a:r>
            <a:endParaRPr kumimoji="0" lang="da-DK" sz="900" b="1" i="0" u="none" strike="noStrike" kern="1200" cap="all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grpSp>
        <p:nvGrpSpPr>
          <p:cNvPr id="6" name="Gruppe 5"/>
          <p:cNvGrpSpPr/>
          <p:nvPr/>
        </p:nvGrpSpPr>
        <p:grpSpPr>
          <a:xfrm>
            <a:off x="131806" y="3056238"/>
            <a:ext cx="3896498" cy="3200288"/>
            <a:chOff x="-484004" y="2735263"/>
            <a:chExt cx="4620573" cy="3954323"/>
          </a:xfrm>
        </p:grpSpPr>
        <p:pic>
          <p:nvPicPr>
            <p:cNvPr id="7" name="Billede 6"/>
            <p:cNvPicPr>
              <a:picLocks noChangeAspect="1"/>
            </p:cNvPicPr>
            <p:nvPr/>
          </p:nvPicPr>
          <p:blipFill>
            <a:blip r:embed="rId3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1898" y="2735263"/>
              <a:ext cx="2750695" cy="3954323"/>
            </a:xfrm>
            <a:prstGeom prst="rect">
              <a:avLst/>
            </a:prstGeom>
            <a:effectLst>
              <a:glow rad="127000">
                <a:schemeClr val="accent1">
                  <a:alpha val="0"/>
                </a:schemeClr>
              </a:glow>
            </a:effectLst>
          </p:spPr>
        </p:pic>
        <p:sp>
          <p:nvSpPr>
            <p:cNvPr id="8" name="Tekstfelt 7"/>
            <p:cNvSpPr txBox="1"/>
            <p:nvPr/>
          </p:nvSpPr>
          <p:spPr>
            <a:xfrm>
              <a:off x="-484004" y="4866726"/>
              <a:ext cx="1485490" cy="570440"/>
            </a:xfrm>
            <a:prstGeom prst="rect">
              <a:avLst/>
            </a:prstGeom>
            <a:noFill/>
            <a:ln w="28575">
              <a:solidFill>
                <a:schemeClr val="accent2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a-DK" sz="1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Icke</a:t>
              </a:r>
              <a:r>
                <a:rPr kumimoji="0" lang="da-DK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 </a:t>
              </a:r>
              <a:r>
                <a:rPr kumimoji="0" lang="da-DK" sz="1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jobb-redo</a:t>
              </a:r>
              <a:endParaRPr kumimoji="0" lang="da-DK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9" name="Tekstfelt 8"/>
            <p:cNvSpPr txBox="1"/>
            <p:nvPr/>
          </p:nvSpPr>
          <p:spPr>
            <a:xfrm>
              <a:off x="2854106" y="2735263"/>
              <a:ext cx="1282463" cy="342264"/>
            </a:xfrm>
            <a:prstGeom prst="rect">
              <a:avLst/>
            </a:prstGeom>
            <a:noFill/>
            <a:ln w="28575">
              <a:solidFill>
                <a:schemeClr val="accent2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a-DK" sz="1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Jobbredo</a:t>
              </a:r>
              <a:endParaRPr kumimoji="0" lang="da-DK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</p:grpSp>
      <p:pic>
        <p:nvPicPr>
          <p:cNvPr id="11" name="Pladsholder til indhold 5"/>
          <p:cNvPicPr>
            <a:picLocks noGrp="1" noChangeAspect="1"/>
          </p:cNvPicPr>
          <p:nvPr>
            <p:ph idx="1"/>
          </p:nvPr>
        </p:nvPicPr>
        <p:blipFill>
          <a:blip r:embed="rId4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7180" y="2995015"/>
            <a:ext cx="2432576" cy="2432576"/>
          </a:xfrm>
          <a:prstGeom prst="rect">
            <a:avLst/>
          </a:prstGeom>
        </p:spPr>
      </p:pic>
      <p:pic>
        <p:nvPicPr>
          <p:cNvPr id="12" name="Billed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28506" y="3434306"/>
            <a:ext cx="4272026" cy="2119778"/>
          </a:xfrm>
          <a:prstGeom prst="rect">
            <a:avLst/>
          </a:prstGeom>
        </p:spPr>
      </p:pic>
      <p:sp>
        <p:nvSpPr>
          <p:cNvPr id="13" name="Tekstfelt 12"/>
          <p:cNvSpPr txBox="1"/>
          <p:nvPr/>
        </p:nvSpPr>
        <p:spPr>
          <a:xfrm>
            <a:off x="5587180" y="2330366"/>
            <a:ext cx="31331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507489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Samordnade</a:t>
            </a: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srgbClr val="507489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</a:t>
            </a:r>
            <a:r>
              <a:rPr kumimoji="0" lang="da-DK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507489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insatser</a:t>
            </a:r>
            <a:endParaRPr kumimoji="0" lang="da-DK" sz="1800" b="0" i="0" u="none" strike="noStrike" kern="1200" cap="none" spc="0" normalizeH="0" baseline="0" noProof="0" dirty="0">
              <a:ln>
                <a:noFill/>
              </a:ln>
              <a:solidFill>
                <a:srgbClr val="507489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4" name="Tekstfelt 13"/>
          <p:cNvSpPr txBox="1"/>
          <p:nvPr/>
        </p:nvSpPr>
        <p:spPr>
          <a:xfrm>
            <a:off x="1505178" y="5427591"/>
            <a:ext cx="984350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825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Hälsorelaterad</a:t>
            </a:r>
            <a:r>
              <a:rPr kumimoji="0" lang="da-DK" sz="82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</a:t>
            </a:r>
            <a:r>
              <a:rPr kumimoji="0" lang="da-DK" sz="825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insats</a:t>
            </a:r>
            <a:endParaRPr kumimoji="0" lang="da-DK" sz="825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5" name="Tekstfelt 14"/>
          <p:cNvSpPr txBox="1"/>
          <p:nvPr/>
        </p:nvSpPr>
        <p:spPr>
          <a:xfrm>
            <a:off x="2695752" y="4561969"/>
            <a:ext cx="968945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82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Social </a:t>
            </a:r>
            <a:r>
              <a:rPr kumimoji="0" lang="da-DK" sz="825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insats</a:t>
            </a:r>
            <a:endParaRPr kumimoji="0" lang="da-DK" sz="825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6" name="Tekstfelt 15"/>
          <p:cNvSpPr txBox="1"/>
          <p:nvPr/>
        </p:nvSpPr>
        <p:spPr>
          <a:xfrm>
            <a:off x="3320940" y="3929586"/>
            <a:ext cx="1081493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825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Jobbfokuserad</a:t>
            </a:r>
            <a:r>
              <a:rPr kumimoji="0" lang="da-DK" sz="82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</a:t>
            </a:r>
            <a:r>
              <a:rPr kumimoji="0" lang="da-DK" sz="825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insats</a:t>
            </a:r>
            <a:endParaRPr kumimoji="0" lang="da-DK" sz="825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7800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C487276-01C6-4B13-9354-CABFB5A060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sv-SE"/>
            </a:br>
            <a:endParaRPr lang="sv-SE" dirty="0"/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22C0C08A-2294-4532-8B42-8F5B1D67BC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140697"/>
            <a:ext cx="4508552" cy="1483816"/>
          </a:xfrm>
        </p:spPr>
        <p:txBody>
          <a:bodyPr/>
          <a:lstStyle/>
          <a:p>
            <a:endParaRPr lang="sv-SE" dirty="0"/>
          </a:p>
          <a:p>
            <a:r>
              <a:rPr lang="sv-SE" dirty="0"/>
              <a:t>Fredrik Tågsjö, </a:t>
            </a:r>
            <a:r>
              <a:rPr lang="sv-SE" dirty="0">
                <a:hlinkClick r:id="rId2"/>
              </a:rPr>
              <a:t>fredrik.tagsjo@sfhalland.se</a:t>
            </a:r>
            <a:endParaRPr lang="sv-SE" dirty="0"/>
          </a:p>
          <a:p>
            <a:endParaRPr lang="sv-SE" dirty="0"/>
          </a:p>
          <a:p>
            <a:r>
              <a:rPr lang="sv-SE" dirty="0"/>
              <a:t>Följ oss gärna på  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F3B86164-E7C7-4588-8F9A-2F62467862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E29336-6294-49FE-9473-131F3C49F7DA}" type="datetime1">
              <a:rPr kumimoji="0" lang="sv-SE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2021-04-13</a:t>
            </a:fld>
            <a:endParaRPr kumimoji="0" lang="sv-SE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ruta 2"/>
          <p:cNvSpPr txBox="1"/>
          <p:nvPr/>
        </p:nvSpPr>
        <p:spPr>
          <a:xfrm>
            <a:off x="2352460" y="289401"/>
            <a:ext cx="4361183" cy="14080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7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TACK!</a:t>
            </a:r>
            <a:endParaRPr kumimoji="0" lang="sv-SE" sz="7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" name="Bildobjekt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482" y="1352615"/>
            <a:ext cx="6815138" cy="2430958"/>
          </a:xfrm>
          <a:prstGeom prst="rect">
            <a:avLst/>
          </a:prstGeom>
        </p:spPr>
      </p:pic>
      <p:pic>
        <p:nvPicPr>
          <p:cNvPr id="1026" name="Picture 2" descr="Facebook threatens LinkedIn with job posting feature ..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6645" y="5282224"/>
            <a:ext cx="856502" cy="507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ruta 4"/>
          <p:cNvSpPr txBox="1"/>
          <p:nvPr/>
        </p:nvSpPr>
        <p:spPr>
          <a:xfrm>
            <a:off x="1259632" y="4077072"/>
            <a:ext cx="66809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Info om BIP-forskningen:  vaeksthusets-forskningscenter.dk</a:t>
            </a:r>
          </a:p>
        </p:txBody>
      </p:sp>
    </p:spTree>
    <p:extLst>
      <p:ext uri="{BB962C8B-B14F-4D97-AF65-F5344CB8AC3E}">
        <p14:creationId xmlns:p14="http://schemas.microsoft.com/office/powerpoint/2010/main" val="1248504020"/>
      </p:ext>
    </p:extLst>
  </p:cSld>
  <p:clrMapOvr>
    <a:masterClrMapping/>
  </p:clrMapOvr>
</p:sld>
</file>

<file path=ppt/theme/theme1.xml><?xml version="1.0" encoding="utf-8"?>
<a:theme xmlns:a="http://schemas.openxmlformats.org/drawingml/2006/main" name="Samordningsförbundet">
  <a:themeElements>
    <a:clrScheme name="Samordning Halland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C40C29"/>
      </a:accent1>
      <a:accent2>
        <a:srgbClr val="000000"/>
      </a:accent2>
      <a:accent3>
        <a:srgbClr val="D8D8D8"/>
      </a:accent3>
      <a:accent4>
        <a:srgbClr val="A5A5A5"/>
      </a:accent4>
      <a:accent5>
        <a:srgbClr val="7F7F7F"/>
      </a:accent5>
      <a:accent6>
        <a:srgbClr val="3F3F3F"/>
      </a:accent6>
      <a:hlink>
        <a:srgbClr val="C40C29"/>
      </a:hlink>
      <a:folHlink>
        <a:srgbClr val="A5A5A5"/>
      </a:folHlink>
    </a:clrScheme>
    <a:fontScheme name="Samordning Halland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mordningsförbundet.potx" id="{BB1E6CC8-54BC-4C71-A34D-CCE4DB6F874F}" vid="{EA373579-AB59-4864-BCA7-B3CFBB830B4F}"/>
    </a:ext>
  </a:extLst>
</a:theme>
</file>

<file path=ppt/theme/theme2.xml><?xml version="1.0" encoding="utf-8"?>
<a:theme xmlns:a="http://schemas.openxmlformats.org/drawingml/2006/main" name="Væksthuset PowerPoint template">
  <a:themeElements>
    <a:clrScheme name="Custom 1">
      <a:dk1>
        <a:srgbClr val="000000"/>
      </a:dk1>
      <a:lt1>
        <a:srgbClr val="FFFFFF"/>
      </a:lt1>
      <a:dk2>
        <a:srgbClr val="5BA4BF"/>
      </a:dk2>
      <a:lt2>
        <a:srgbClr val="DC932A"/>
      </a:lt2>
      <a:accent1>
        <a:srgbClr val="507489"/>
      </a:accent1>
      <a:accent2>
        <a:srgbClr val="5D7F96"/>
      </a:accent2>
      <a:accent3>
        <a:srgbClr val="7A97A9"/>
      </a:accent3>
      <a:accent4>
        <a:srgbClr val="A8BAC8"/>
      </a:accent4>
      <a:accent5>
        <a:srgbClr val="C0CED5"/>
      </a:accent5>
      <a:accent6>
        <a:srgbClr val="DC932A"/>
      </a:accent6>
      <a:hlink>
        <a:srgbClr val="000000"/>
      </a:hlink>
      <a:folHlink>
        <a:srgbClr val="954F72"/>
      </a:folHlink>
    </a:clrScheme>
    <a:fontScheme name="Brugerdefineret 2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æsentation1" id="{F7F96CA8-C9BB-8645-8F1B-06BE83DC9621}" vid="{EEEEB6B5-9E6F-C640-976F-14404EC179AB}"/>
    </a:ext>
  </a:extLst>
</a:theme>
</file>

<file path=ppt/theme/theme3.xml><?xml version="1.0" encoding="utf-8"?>
<a:theme xmlns:a="http://schemas.openxmlformats.org/drawingml/2006/main" name="Office-tema">
  <a:themeElements>
    <a:clrScheme name="Halmstads kommun">
      <a:dk1>
        <a:sysClr val="windowText" lastClr="000000"/>
      </a:dk1>
      <a:lt1>
        <a:sysClr val="window" lastClr="FFFFFF"/>
      </a:lt1>
      <a:dk2>
        <a:srgbClr val="76AD1C"/>
      </a:dk2>
      <a:lt2>
        <a:srgbClr val="F7EDB3"/>
      </a:lt2>
      <a:accent1>
        <a:srgbClr val="0C297C"/>
      </a:accent1>
      <a:accent2>
        <a:srgbClr val="E5000B"/>
      </a:accent2>
      <a:accent3>
        <a:srgbClr val="FFB300"/>
      </a:accent3>
      <a:accent4>
        <a:srgbClr val="74376C"/>
      </a:accent4>
      <a:accent5>
        <a:srgbClr val="00946C"/>
      </a:accent5>
      <a:accent6>
        <a:srgbClr val="EE7F00"/>
      </a:accent6>
      <a:hlink>
        <a:srgbClr val="0000FF"/>
      </a:hlink>
      <a:folHlink>
        <a:srgbClr val="800080"/>
      </a:folHlink>
    </a:clrScheme>
    <a:fontScheme name="Office - klassiskt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lank.potx" id="{FF92F98E-C344-448A-AEF4-B1DBD58FB556}" vid="{6E782527-ECFE-46FC-866A-0E3B489B317F}"/>
    </a:ext>
  </a:extLst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Halmstads kommun">
    <a:dk1>
      <a:sysClr val="windowText" lastClr="000000"/>
    </a:dk1>
    <a:lt1>
      <a:sysClr val="window" lastClr="FFFFFF"/>
    </a:lt1>
    <a:dk2>
      <a:srgbClr val="76AD1C"/>
    </a:dk2>
    <a:lt2>
      <a:srgbClr val="F7EDB3"/>
    </a:lt2>
    <a:accent1>
      <a:srgbClr val="0C297C"/>
    </a:accent1>
    <a:accent2>
      <a:srgbClr val="E5000B"/>
    </a:accent2>
    <a:accent3>
      <a:srgbClr val="FFB300"/>
    </a:accent3>
    <a:accent4>
      <a:srgbClr val="74376C"/>
    </a:accent4>
    <a:accent5>
      <a:srgbClr val="00946C"/>
    </a:accent5>
    <a:accent6>
      <a:srgbClr val="EE7F00"/>
    </a:accent6>
    <a:hlink>
      <a:srgbClr val="0000FF"/>
    </a:hlink>
    <a:folHlink>
      <a:srgbClr val="80008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F83B07C5C9AF0F47AE18C2854A013709" ma:contentTypeVersion="0" ma:contentTypeDescription="Skapa ett nytt dokument." ma:contentTypeScope="" ma:versionID="ca9722b2e40b55cd091b022738e54a16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ae752952987de2f5583e2baec9e07ea0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4DBC003-95BA-4BDA-8D00-22B0B3A67D0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26997507-9666-4469-96B4-9D55E7D3B140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10DCD716-D3CF-47E6-BE2E-B953CD6215D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TM04033925[[fn=Droppe]]</Template>
  <TotalTime>24080</TotalTime>
  <Words>189</Words>
  <Application>Microsoft Office PowerPoint</Application>
  <PresentationFormat>Bildspel på skärmen (4:3)</PresentationFormat>
  <Paragraphs>45</Paragraphs>
  <Slides>5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3</vt:i4>
      </vt:variant>
      <vt:variant>
        <vt:lpstr>Bildrubriker</vt:lpstr>
      </vt:variant>
      <vt:variant>
        <vt:i4>5</vt:i4>
      </vt:variant>
    </vt:vector>
  </HeadingPairs>
  <TitlesOfParts>
    <vt:vector size="13" baseType="lpstr">
      <vt:lpstr>.AppleSystemUIFont</vt:lpstr>
      <vt:lpstr>.HiraKakuInterface-W3</vt:lpstr>
      <vt:lpstr>Arial</vt:lpstr>
      <vt:lpstr>Calibri</vt:lpstr>
      <vt:lpstr>Verdana</vt:lpstr>
      <vt:lpstr>Samordningsförbundet</vt:lpstr>
      <vt:lpstr>Væksthuset PowerPoint template</vt:lpstr>
      <vt:lpstr>Office-tema</vt:lpstr>
      <vt:lpstr> </vt:lpstr>
      <vt:lpstr>BIP-forskningens resultat</vt:lpstr>
      <vt:lpstr>PowerPoint-presentation</vt:lpstr>
      <vt:lpstr>Bort från trappmodellen</vt:lpstr>
      <vt:lpstr> </vt:lpstr>
    </vt:vector>
  </TitlesOfParts>
  <Company>Halmstads kommun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Helene Walhed</dc:creator>
  <cp:lastModifiedBy>Peter Hedfors</cp:lastModifiedBy>
  <cp:revision>62</cp:revision>
  <dcterms:created xsi:type="dcterms:W3CDTF">2020-02-24T10:23:48Z</dcterms:created>
  <dcterms:modified xsi:type="dcterms:W3CDTF">2021-04-13T08:39:06Z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0x010100F83B07C5C9AF0F47AE18C2854A013709</vt:lpwstr>
  </property>
</Properties>
</file>