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1" r:id="rId4"/>
    <p:sldId id="270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87C3E9C3-01CC-437F-9F71-5E234C04F31B}">
          <p14:sldIdLst>
            <p14:sldId id="256"/>
          </p14:sldIdLst>
        </p14:section>
        <p14:section name="Namnlöst avsnitt" id="{D1949C44-155F-4AD5-BB9A-7412D3FE31FC}">
          <p14:sldIdLst>
            <p14:sldId id="257"/>
            <p14:sldId id="271"/>
            <p14:sldId id="270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Alfredsson" initials="MA" lastIdx="5" clrIdx="0">
    <p:extLst>
      <p:ext uri="{19B8F6BF-5375-455C-9EA6-DF929625EA0E}">
        <p15:presenceInfo xmlns:p15="http://schemas.microsoft.com/office/powerpoint/2012/main" userId="S-1-5-21-2049257804-1619348300-24515486-285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-11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7CC6D-EE9F-4F9D-94FA-395ED47E7B92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9254C-3FBD-4AEB-971C-CF9944E587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611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Gnosjö</a:t>
            </a:r>
            <a:r>
              <a:rPr lang="sv-SE" baseline="0" dirty="0"/>
              <a:t> och Värnamo har lägre ohälsotal även riket och länet. Högst ohälsotal har Mullsjö</a:t>
            </a:r>
          </a:p>
          <a:p>
            <a:r>
              <a:rPr lang="sv-SE" baseline="0" dirty="0"/>
              <a:t>Habo hade lägst ek. bistånd i länet, Nässjö, Sävsjö och Tranås högst i länet, men även Jönköping hade högt.</a:t>
            </a:r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19254C-3FBD-4AEB-971C-CF9944E5874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1542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Alla kommuner i länet hade högre ohälsotal än riket. Gnosjö ligger på samma nivå som riket. Nässjö och Tranås ligger över rikssnittet när det gäller arbetsmarknadsstöd, övriga lägre. Lägst är Habo och Mullsjö.</a:t>
            </a:r>
          </a:p>
          <a:p>
            <a:r>
              <a:rPr lang="sv-SE" dirty="0"/>
              <a:t>Vaggeryd</a:t>
            </a:r>
            <a:r>
              <a:rPr lang="sv-SE" baseline="0" dirty="0"/>
              <a:t>, Habo, Gislaved och Värnamo har lägst ek. bistånd i länet, men även Mullsjö ligger lågt.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19254C-3FBD-4AEB-971C-CF9944E5874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3778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Ohälsan i Mullsjö har varit högre än länet under lång tid men har sjunkit. Arbetsmarknadsstödet ligger under snittet i länet men har ökat precis som länet. Ek. bistånd följer i stort sett länet.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19254C-3FBD-4AEB-971C-CF9944E5874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6007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Ohälsan i Habo har varit både högre och lägre än i länet men ligger nu på samma nivå. Arbetsmarknadsstödet ligger en bit under länet men har ökat lite under de senaste två åren.</a:t>
            </a:r>
          </a:p>
          <a:p>
            <a:r>
              <a:rPr lang="sv-SE" dirty="0"/>
              <a:t>Ek. bistånd ligger lite under länet och har gjort under många år.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19254C-3FBD-4AEB-971C-CF9944E5874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9847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Både ohälsan och arbetsmarknadsstödet ligger i linje med länet medan ek. bistånd ligger lite lägre.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19254C-3FBD-4AEB-971C-CF9944E5874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9385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Ohälsan är något lägre i </a:t>
            </a:r>
            <a:r>
              <a:rPr lang="sv-SE" dirty="0" err="1"/>
              <a:t>Jkpg</a:t>
            </a:r>
            <a:r>
              <a:rPr lang="sv-SE" dirty="0"/>
              <a:t> än i länet i stort och följer utvecklingen i länet när det gäller arbetsmarknadsstöd och ek. bistånd.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19254C-3FBD-4AEB-971C-CF9944E5874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6867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Ek. bistånd är betydligt lägre i våra kommuner än både riket och länet. Dock har det ökat i samtliga kommuner förutom i Mullsjö. </a:t>
            </a:r>
          </a:p>
          <a:p>
            <a:r>
              <a:rPr lang="sv-SE" dirty="0"/>
              <a:t>OBS! 2017 rapporterades inte allt in i Vaggeryd vilket gör att siffran inte stämmer.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19254C-3FBD-4AEB-971C-CF9944E5874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011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Ohälsan är högre i länet och våra kommuner än i riket i stort. Habo och Vaggeryd ligger i linje med länet i övrigt medan </a:t>
            </a:r>
            <a:r>
              <a:rPr lang="sv-SE" dirty="0" err="1"/>
              <a:t>Jkpg</a:t>
            </a:r>
            <a:r>
              <a:rPr lang="sv-SE" dirty="0"/>
              <a:t> ligger något lägre och Mullsjö något högre. </a:t>
            </a:r>
          </a:p>
          <a:p>
            <a:r>
              <a:rPr lang="sv-SE" dirty="0"/>
              <a:t>Det senaste året har ohälsan minskat i samtliga kommuner.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19254C-3FBD-4AEB-971C-CF9944E5874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8003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Arbetsmarknadsstödet har ökat kraftigt i hela landet och länet under 2020. Dock ligger våra kommuner under både riket och länet. Habo ligger lägst och Vaggeryd högst.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19254C-3FBD-4AEB-971C-CF9944E5874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289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589213" y="1097280"/>
            <a:ext cx="8915399" cy="3680101"/>
          </a:xfrm>
        </p:spPr>
        <p:txBody>
          <a:bodyPr/>
          <a:lstStyle/>
          <a:p>
            <a:r>
              <a:rPr lang="sv-SE" dirty="0"/>
              <a:t>Försörjningsmått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Södra Vätterbygden 2014-2020</a:t>
            </a:r>
          </a:p>
        </p:txBody>
      </p:sp>
    </p:spTree>
    <p:extLst>
      <p:ext uri="{BB962C8B-B14F-4D97-AF65-F5344CB8AC3E}">
        <p14:creationId xmlns:p14="http://schemas.microsoft.com/office/powerpoint/2010/main" val="4176298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FA630F93-38E3-448B-8BB5-B26136669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725" y="791551"/>
            <a:ext cx="7536964" cy="453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57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E6D3234-85FF-492F-8E27-C76C87F51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0127" y="862362"/>
            <a:ext cx="7790394" cy="436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7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047999" y="1778924"/>
            <a:ext cx="799130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/>
              <a:t>Ohälsa; </a:t>
            </a:r>
            <a:r>
              <a:rPr lang="sv-SE" sz="2000" dirty="0"/>
              <a:t>Sjukpenning, Rehabiliteringspenning, Aktivitetsersättning, Sjukersättning</a:t>
            </a:r>
          </a:p>
          <a:p>
            <a:endParaRPr lang="sv-SE" dirty="0"/>
          </a:p>
          <a:p>
            <a:r>
              <a:rPr lang="sv-SE" sz="2000" b="1" dirty="0"/>
              <a:t>Arbetsmarknadsstöd; </a:t>
            </a:r>
            <a:r>
              <a:rPr lang="sv-SE" sz="2000" dirty="0"/>
              <a:t>Arbetslöshetsersättning, Aktivitetsstöd, Utvecklingsersättning, Etableringsersättning, Etableringstillägg, </a:t>
            </a:r>
          </a:p>
          <a:p>
            <a:r>
              <a:rPr lang="sv-SE" sz="2000" dirty="0"/>
              <a:t>Bostadsersättning</a:t>
            </a:r>
          </a:p>
          <a:p>
            <a:endParaRPr lang="sv-SE" dirty="0"/>
          </a:p>
          <a:p>
            <a:r>
              <a:rPr lang="sv-SE" sz="2000" b="1" dirty="0"/>
              <a:t>Ekonomiskt bistånd; </a:t>
            </a:r>
            <a:r>
              <a:rPr lang="sv-SE" sz="2000" dirty="0"/>
              <a:t>Ekonomiskt bistånd </a:t>
            </a:r>
            <a:r>
              <a:rPr lang="sv-SE" dirty="0"/>
              <a:t>                                          </a:t>
            </a:r>
          </a:p>
        </p:txBody>
      </p:sp>
    </p:spTree>
    <p:extLst>
      <p:ext uri="{BB962C8B-B14F-4D97-AF65-F5344CB8AC3E}">
        <p14:creationId xmlns:p14="http://schemas.microsoft.com/office/powerpoint/2010/main" val="211806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9DF99AE3-48E9-4965-81B9-DA2C6AFF1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749" y="704935"/>
            <a:ext cx="7447752" cy="509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53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5027DFC-FB92-44B3-A474-FD45E5331E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883" y="740696"/>
            <a:ext cx="7311807" cy="529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32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75070648-A0F6-4C55-8B03-3D51250EA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693" y="776006"/>
            <a:ext cx="7572862" cy="455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086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ED60356D-133E-4EDC-A0E1-5F32DA9449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9345" y="748014"/>
            <a:ext cx="7603909" cy="457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933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A33B93A9-7DED-444A-93F9-93953448E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701" y="682699"/>
            <a:ext cx="7712572" cy="463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64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0BE696EF-8A9A-400B-A3CC-602299347D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329" y="720021"/>
            <a:ext cx="7510767" cy="451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15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D031DF1-02F6-4C1B-BC59-0E8FCBF734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038" y="850650"/>
            <a:ext cx="7650481" cy="459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147229"/>
      </p:ext>
    </p:extLst>
  </p:cSld>
  <p:clrMapOvr>
    <a:masterClrMapping/>
  </p:clrMapOvr>
</p:sld>
</file>

<file path=ppt/theme/theme1.xml><?xml version="1.0" encoding="utf-8"?>
<a:theme xmlns:a="http://schemas.openxmlformats.org/drawingml/2006/main" name="Slin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1971</TotalTime>
  <Words>381</Words>
  <Application>Microsoft Office PowerPoint</Application>
  <PresentationFormat>Bredbild</PresentationFormat>
  <Paragraphs>31</Paragraphs>
  <Slides>11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Slinga</vt:lpstr>
      <vt:lpstr>Försörjningsmått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Vaggeryds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Alfredsson</dc:creator>
  <cp:lastModifiedBy>Mia Alfredsson</cp:lastModifiedBy>
  <cp:revision>51</cp:revision>
  <dcterms:created xsi:type="dcterms:W3CDTF">2020-07-13T06:41:14Z</dcterms:created>
  <dcterms:modified xsi:type="dcterms:W3CDTF">2021-10-21T09:19:15Z</dcterms:modified>
</cp:coreProperties>
</file>