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8" r:id="rId3"/>
    <p:sldId id="261" r:id="rId4"/>
    <p:sldId id="262" r:id="rId5"/>
    <p:sldId id="289" r:id="rId6"/>
    <p:sldId id="264" r:id="rId7"/>
    <p:sldId id="259" r:id="rId8"/>
    <p:sldId id="260" r:id="rId9"/>
    <p:sldId id="263" r:id="rId10"/>
    <p:sldId id="257" r:id="rId11"/>
    <p:sldId id="284" r:id="rId12"/>
    <p:sldId id="282" r:id="rId13"/>
    <p:sldId id="285" r:id="rId14"/>
    <p:sldId id="275" r:id="rId15"/>
    <p:sldId id="276" r:id="rId16"/>
    <p:sldId id="277" r:id="rId17"/>
    <p:sldId id="278" r:id="rId18"/>
    <p:sldId id="265" r:id="rId19"/>
    <p:sldId id="266" r:id="rId20"/>
    <p:sldId id="273" r:id="rId21"/>
    <p:sldId id="270" r:id="rId22"/>
    <p:sldId id="271" r:id="rId23"/>
    <p:sldId id="272" r:id="rId24"/>
    <p:sldId id="274" r:id="rId25"/>
    <p:sldId id="279" r:id="rId26"/>
    <p:sldId id="280" r:id="rId27"/>
    <p:sldId id="281" r:id="rId28"/>
    <p:sldId id="286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819" autoAdjust="0"/>
  </p:normalViewPr>
  <p:slideViewPr>
    <p:cSldViewPr snapToGrid="0">
      <p:cViewPr varScale="1">
        <p:scale>
          <a:sx n="40" d="100"/>
          <a:sy n="40" d="100"/>
        </p:scale>
        <p:origin x="1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3936-66FC-417B-AAB6-92DB548517E5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C5F-8C2E-47CD-AE39-F36CDB173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37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883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35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69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21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73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14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02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95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58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401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07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93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266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175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043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25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7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216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582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43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28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54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42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87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59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50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55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C2C5F-8C2E-47CD-AE39-F36CDB17391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68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76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96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8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51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6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7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9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30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0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41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2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18CC-CC2A-4D3D-B45A-200377716B7A}" type="datetimeFigureOut">
              <a:rPr lang="sv-SE" smtClean="0"/>
              <a:t>2023-09-15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EF41-A7BE-41BB-BA1E-0F919987B2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1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lS_18iaqQ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h9Q6AlTMz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czdbrv_Je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4" descr="En närbild av schack Bondes">
            <a:extLst>
              <a:ext uri="{FF2B5EF4-FFF2-40B4-BE49-F238E27FC236}">
                <a16:creationId xmlns:a16="http://schemas.microsoft.com/office/drawing/2014/main" id="{4ED428E3-5790-EB8C-5669-8483531C6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5" name="Rectangle 3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1B1FBD-86AB-6545-8A37-D278E69A5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>
                <a:solidFill>
                  <a:srgbClr val="FFFFFF"/>
                </a:solidFill>
              </a:rPr>
              <a:t>Psykiskt, fysiskt och sexuellt våld En fråga om hälsa, liv och död!</a:t>
            </a:r>
          </a:p>
        </p:txBody>
      </p:sp>
    </p:spTree>
    <p:extLst>
      <p:ext uri="{BB962C8B-B14F-4D97-AF65-F5344CB8AC3E}">
        <p14:creationId xmlns:p14="http://schemas.microsoft.com/office/powerpoint/2010/main" val="21457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0A36CE68-CB3C-4699-9422-3073853CB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6391" y="822971"/>
            <a:ext cx="5372376" cy="509056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F356DA69-4637-40FE-A14B-5213BBB5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125" y="611926"/>
            <a:ext cx="5693134" cy="548019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391956-499D-0BCC-9D5A-8CBCE4465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5" y="1495425"/>
            <a:ext cx="5373118" cy="3143273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E367C2AC-7808-02D0-BCC3-4D64BB69D9A9}"/>
              </a:ext>
            </a:extLst>
          </p:cNvPr>
          <p:cNvSpPr txBox="1"/>
          <p:nvPr/>
        </p:nvSpPr>
        <p:spPr>
          <a:xfrm>
            <a:off x="6538719" y="2974003"/>
            <a:ext cx="4186827" cy="201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https://www.youtube.com/watch?v=FlS_18iaqQg</a:t>
            </a:r>
            <a:endParaRPr lang="en-US" sz="2000"/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272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EF535B-2890-397A-E1C2-508295985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8" y="643467"/>
            <a:ext cx="105612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5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47C297-B00A-5F2C-AF07-92CA670A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727448"/>
            <a:ext cx="5294716" cy="2130301"/>
          </a:xfrm>
          <a:prstGeom prst="rect">
            <a:avLst/>
          </a:prstGeom>
        </p:spPr>
      </p:pic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BD122539-604F-30D7-F157-3C8DBF1D8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7" y="2707595"/>
            <a:ext cx="5294715" cy="21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5AC346-790B-1DBF-BBD2-62054365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6"/>
            <a:ext cx="10905066" cy="5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A4A6CB-CAE1-D0E2-3482-FCA5A1B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39577C-1358-ADFE-DC04-1AA420449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36" y="643467"/>
            <a:ext cx="87389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345202-6E2F-DABE-1B89-7614F32A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8CDA8F-9EFA-D4CA-31C9-FC85DF92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9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E1C180-D8D9-8F45-4557-63F86920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71A426-DF2B-0D97-BC91-FC2BD9A1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n hand som håller en penna och skuggningar på ett ark">
            <a:extLst>
              <a:ext uri="{FF2B5EF4-FFF2-40B4-BE49-F238E27FC236}">
                <a16:creationId xmlns:a16="http://schemas.microsoft.com/office/drawing/2014/main" id="{443A230C-D4A0-67AA-D0AB-EB2C13880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" b="2560"/>
          <a:stretch/>
        </p:blipFill>
        <p:spPr>
          <a:xfrm>
            <a:off x="1" y="-190499"/>
            <a:ext cx="12192000" cy="6857999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B0FB1B-8030-7877-2DF8-9A013E56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sv-SE" sz="3600"/>
              <a:t>UPPLÄGG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8E1C8C-210A-85E8-D4A4-41175889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sv-SE" sz="1700" dirty="0"/>
              <a:t>Dag 1</a:t>
            </a:r>
          </a:p>
          <a:p>
            <a:pPr>
              <a:buFontTx/>
              <a:buChar char="-"/>
            </a:pPr>
            <a:r>
              <a:rPr lang="sv-SE" sz="1700" dirty="0"/>
              <a:t>Bakgrund regeringsuppdrag</a:t>
            </a:r>
          </a:p>
          <a:p>
            <a:pPr>
              <a:buFontTx/>
              <a:buChar char="-"/>
            </a:pPr>
            <a:r>
              <a:rPr lang="sv-SE" sz="1700" dirty="0"/>
              <a:t>Forskning</a:t>
            </a:r>
          </a:p>
          <a:p>
            <a:pPr>
              <a:buFontTx/>
              <a:buChar char="-"/>
            </a:pPr>
            <a:r>
              <a:rPr lang="sv-SE" sz="1700" dirty="0"/>
              <a:t>Varför ska vi arbeta med att upptäcka våld?</a:t>
            </a:r>
          </a:p>
          <a:p>
            <a:pPr>
              <a:buFontTx/>
              <a:buChar char="-"/>
            </a:pPr>
            <a:r>
              <a:rPr lang="sv-SE" sz="1700" dirty="0"/>
              <a:t>Metodutbildning </a:t>
            </a:r>
          </a:p>
          <a:p>
            <a:pPr marL="0" indent="0">
              <a:buNone/>
            </a:pPr>
            <a:r>
              <a:rPr lang="sv-SE" sz="1700" dirty="0"/>
              <a:t>Dag 2</a:t>
            </a:r>
          </a:p>
          <a:p>
            <a:pPr>
              <a:buFontTx/>
              <a:buChar char="-"/>
            </a:pPr>
            <a:r>
              <a:rPr lang="sv-SE" sz="1700" dirty="0"/>
              <a:t>Genomgång av frågeformulär</a:t>
            </a:r>
          </a:p>
          <a:p>
            <a:pPr>
              <a:buFontTx/>
              <a:buChar char="-"/>
            </a:pPr>
            <a:r>
              <a:rPr lang="sv-SE" sz="1700" dirty="0"/>
              <a:t>Träna på frågeformuläret</a:t>
            </a:r>
          </a:p>
          <a:p>
            <a:pPr>
              <a:buFontTx/>
              <a:buChar char="-"/>
            </a:pPr>
            <a:r>
              <a:rPr lang="sv-SE" sz="1700" dirty="0"/>
              <a:t>Information om insatser </a:t>
            </a:r>
          </a:p>
          <a:p>
            <a:pPr>
              <a:buFontTx/>
              <a:buChar char="-"/>
            </a:pPr>
            <a:r>
              <a:rPr lang="sv-SE" sz="1700" dirty="0"/>
              <a:t>Information om stöd till dig som handläggare</a:t>
            </a:r>
          </a:p>
        </p:txBody>
      </p:sp>
    </p:spTree>
    <p:extLst>
      <p:ext uri="{BB962C8B-B14F-4D97-AF65-F5344CB8AC3E}">
        <p14:creationId xmlns:p14="http://schemas.microsoft.com/office/powerpoint/2010/main" val="105306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1D1159-3354-B5FC-3844-063FED77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397" y="643467"/>
            <a:ext cx="64592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911695-F8E0-DFCF-006C-C076E55EE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0" y="1192882"/>
            <a:ext cx="9173823" cy="4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BA7EFD-B45F-05FA-9769-280F27AB4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466" y="643468"/>
            <a:ext cx="77743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85C398-DD1B-0AF5-253F-C9916768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0" y="1399293"/>
            <a:ext cx="9173823" cy="40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098F03-1841-4620-261F-A70641AC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37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7160F1-5D21-496A-08B4-D89F5463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31" y="643467"/>
            <a:ext cx="8313537" cy="143428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694A324-EA71-DEB8-CE48-2BAE49A2B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70" y="2292385"/>
            <a:ext cx="6861545" cy="39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8B12E0-6F5B-D4AB-999D-1CC38045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5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C3F65D-946F-66F0-162A-58205214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2CFA33-B858-3DD9-1026-3A4BADFA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3" y="643467"/>
            <a:ext cx="92851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Picture 4" descr="Landsväg längs med bergssida">
            <a:extLst>
              <a:ext uri="{FF2B5EF4-FFF2-40B4-BE49-F238E27FC236}">
                <a16:creationId xmlns:a16="http://schemas.microsoft.com/office/drawing/2014/main" id="{03B76EBC-9DB3-A8B6-1869-F4A6F7D9E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19760F-2407-DC9A-D62D-8D7E007A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 fontScale="90000"/>
          </a:bodyPr>
          <a:lstStyle/>
          <a:p>
            <a:r>
              <a:rPr lang="sv-SE" sz="3600" dirty="0"/>
              <a:t>Metodutbildning om fysiskt, psykiskt och sexuellt våld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8536E3-68B5-D62B-A9B9-47B7E2F4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https://www.youtube.com/watch?v=_h9Q6AlTMzo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2246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D2E048-41DB-E2D9-1AC2-FADBD3533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38" y="1251329"/>
            <a:ext cx="7783016" cy="43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F203AA-41DE-DDBB-7049-838C7F3EA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" r="10256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7C91CDE-B05B-11BC-985A-CB4D2CB5AB2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4"/>
              </a:rPr>
              <a:t>https://www.youtube.com/watch?v=Sczdbrv_Je4</a:t>
            </a:r>
            <a:endParaRPr lang="en-US" sz="20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094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närbild av schack Bondes">
            <a:extLst>
              <a:ext uri="{FF2B5EF4-FFF2-40B4-BE49-F238E27FC236}">
                <a16:creationId xmlns:a16="http://schemas.microsoft.com/office/drawing/2014/main" id="{DD6943D2-D5A1-E2C4-CC1A-40BB7982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6" r="11077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4AF8B82-20AE-28AF-CC4C-2ED9C792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sv-SE" sz="4000"/>
              <a:t>Förekomst av våld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66349C-D4AA-5444-B88D-E42B4D1C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/>
              <a:t>8 av 10 kvinnor och 6 av 10 män har inom samordningsförbundens projekt svarat ja på en eller flera av frågorna på frågeformuläret. 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r>
              <a:rPr lang="sv-SE" sz="2000"/>
              <a:t>4 av 10 har som barn upplevt eller bevittnat våld mellan närstående under sin uppväxt. </a:t>
            </a:r>
          </a:p>
        </p:txBody>
      </p:sp>
    </p:spTree>
    <p:extLst>
      <p:ext uri="{BB962C8B-B14F-4D97-AF65-F5344CB8AC3E}">
        <p14:creationId xmlns:p14="http://schemas.microsoft.com/office/powerpoint/2010/main" val="145266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32CF3B-7814-F818-B8A0-1FE9D844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41" y="1162886"/>
            <a:ext cx="7886497" cy="40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7447E9-7645-F347-8290-F2B20155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68" y="1153245"/>
            <a:ext cx="8240347" cy="3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37363C-05D8-BF1F-250D-3DF4DE34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33" y="1962870"/>
            <a:ext cx="7770168" cy="31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0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DC5EC8-5E58-113D-699C-8E4FD2DD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72" y="1185863"/>
            <a:ext cx="827095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182</TotalTime>
  <Words>172</Words>
  <Application>Microsoft Office PowerPoint</Application>
  <PresentationFormat>Bredbild</PresentationFormat>
  <Paragraphs>49</Paragraphs>
  <Slides>29</Slides>
  <Notes>29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Meiryo</vt:lpstr>
      <vt:lpstr>Arial</vt:lpstr>
      <vt:lpstr>Calibri</vt:lpstr>
      <vt:lpstr>Calibri Light</vt:lpstr>
      <vt:lpstr>Office-tema</vt:lpstr>
      <vt:lpstr>Psykiskt, fysiskt och sexuellt våld En fråga om hälsa, liv och död!</vt:lpstr>
      <vt:lpstr>UPPLÄGG</vt:lpstr>
      <vt:lpstr>PowerPoint-presentation</vt:lpstr>
      <vt:lpstr>PowerPoint-presentation</vt:lpstr>
      <vt:lpstr>Förekomst av våld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Metodutbildning om fysiskt, psykiskt och sexuellt våld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Psykiskt, fysiskt och sexuellt våld En fråga om hälsa, liv och död!</dc:title>
  <dc:creator>Mia Alfredsson</dc:creator>
  <cp:lastModifiedBy>Mia Alfredsson</cp:lastModifiedBy>
  <cp:revision>3</cp:revision>
  <dcterms:created xsi:type="dcterms:W3CDTF">2023-09-08T11:15:45Z</dcterms:created>
  <dcterms:modified xsi:type="dcterms:W3CDTF">2023-09-15T08:42:37Z</dcterms:modified>
</cp:coreProperties>
</file>