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7" r:id="rId2"/>
    <p:sldId id="259" r:id="rId3"/>
    <p:sldId id="270" r:id="rId4"/>
    <p:sldId id="271" r:id="rId5"/>
    <p:sldId id="269" r:id="rId6"/>
    <p:sldId id="268" r:id="rId7"/>
    <p:sldId id="273" r:id="rId8"/>
    <p:sldId id="258" r:id="rId9"/>
    <p:sldId id="272" r:id="rId10"/>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62" d="100"/>
          <a:sy n="62" d="100"/>
        </p:scale>
        <p:origin x="828" y="56"/>
      </p:cViewPr>
      <p:guideLst/>
    </p:cSldViewPr>
  </p:slideViewPr>
  <p:notesTextViewPr>
    <p:cViewPr>
      <p:scale>
        <a:sx n="1" d="1"/>
        <a:sy n="1" d="1"/>
      </p:scale>
      <p:origin x="0" y="-476"/>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1B9C3E-C8A7-45FA-8146-3C8A43A1D00A}" type="datetimeFigureOut">
              <a:rPr lang="sv-SE" smtClean="0"/>
              <a:t>2023-11-06</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518703-F93F-4D46-9B2D-9DE692C2B272}" type="slidenum">
              <a:rPr lang="sv-SE" smtClean="0"/>
              <a:t>‹#›</a:t>
            </a:fld>
            <a:endParaRPr lang="sv-SE"/>
          </a:p>
        </p:txBody>
      </p:sp>
    </p:spTree>
    <p:extLst>
      <p:ext uri="{BB962C8B-B14F-4D97-AF65-F5344CB8AC3E}">
        <p14:creationId xmlns:p14="http://schemas.microsoft.com/office/powerpoint/2010/main" val="23615505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Ökad upptäckt av psykiskt, fysiskt och sexuellt våld.</a:t>
            </a:r>
          </a:p>
        </p:txBody>
      </p:sp>
      <p:sp>
        <p:nvSpPr>
          <p:cNvPr id="4" name="Platshållare för bildnummer 3"/>
          <p:cNvSpPr>
            <a:spLocks noGrp="1"/>
          </p:cNvSpPr>
          <p:nvPr>
            <p:ph type="sldNum" sz="quarter" idx="5"/>
          </p:nvPr>
        </p:nvSpPr>
        <p:spPr/>
        <p:txBody>
          <a:bodyPr/>
          <a:lstStyle/>
          <a:p>
            <a:fld id="{2FFBAF02-2CE5-4C28-BB90-95DD0CD360E7}" type="slidenum">
              <a:rPr lang="sv-SE" smtClean="0"/>
              <a:t>1</a:t>
            </a:fld>
            <a:endParaRPr lang="sv-SE"/>
          </a:p>
        </p:txBody>
      </p:sp>
    </p:spTree>
    <p:extLst>
      <p:ext uri="{BB962C8B-B14F-4D97-AF65-F5344CB8AC3E}">
        <p14:creationId xmlns:p14="http://schemas.microsoft.com/office/powerpoint/2010/main" val="17627516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Det kan vara svårt att hitta rätt i Välfärden.</a:t>
            </a:r>
          </a:p>
          <a:p>
            <a:r>
              <a:rPr lang="sv-SE" dirty="0"/>
              <a:t>Det finns mycket information, men hittills har den inte funnits samlad. </a:t>
            </a:r>
          </a:p>
          <a:p>
            <a:r>
              <a:rPr lang="sv-SE" dirty="0"/>
              <a:t>En del information har funnits i handläggares erfarenhet, kunskap eller personliga kontakter, en del har funnits på post-it lappar och lokala broschyrer.</a:t>
            </a:r>
          </a:p>
          <a:p>
            <a:r>
              <a:rPr lang="sv-SE" dirty="0"/>
              <a:t>Välfärdsguiden samlar information som kan underlätta både för dig som handläggare och för samhällsmedborgare att hitta insatser utifrån specifika behov.</a:t>
            </a:r>
          </a:p>
        </p:txBody>
      </p:sp>
      <p:sp>
        <p:nvSpPr>
          <p:cNvPr id="4" name="Platshållare för bildnummer 3"/>
          <p:cNvSpPr>
            <a:spLocks noGrp="1"/>
          </p:cNvSpPr>
          <p:nvPr>
            <p:ph type="sldNum" sz="quarter" idx="5"/>
          </p:nvPr>
        </p:nvSpPr>
        <p:spPr/>
        <p:txBody>
          <a:bodyPr/>
          <a:lstStyle/>
          <a:p>
            <a:fld id="{DB518703-F93F-4D46-9B2D-9DE692C2B272}" type="slidenum">
              <a:rPr lang="sv-SE" smtClean="0"/>
              <a:t>2</a:t>
            </a:fld>
            <a:endParaRPr lang="sv-SE"/>
          </a:p>
        </p:txBody>
      </p:sp>
    </p:spTree>
    <p:extLst>
      <p:ext uri="{BB962C8B-B14F-4D97-AF65-F5344CB8AC3E}">
        <p14:creationId xmlns:p14="http://schemas.microsoft.com/office/powerpoint/2010/main" val="7740949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Välfärdsguiden kan beskrivas som ett 1177 för Välfärden. I guiden finns information om insatser, frågor och svar samt kontaktuppgifter till olika verksamheter inom offentlig sektor och till ideella organisationer. Insatserna kan finnas lokalt, regionalt eller nationellt. </a:t>
            </a:r>
          </a:p>
          <a:p>
            <a:r>
              <a:rPr lang="sv-SE" dirty="0"/>
              <a:t>Funderar du på om den organisation som du representerar har insatser som skulle kunna finnas med i Välfärdsguiden? Kan du som tränare i ett idrottslag t.ex. tänka dig att ha en assistent eller hjälptränare med behov av att på sina villkor få delta i föreningslivet? Ta i så fall kontakt med din lokala redaktör, kontaktuppgifter finns i slutet av presentationen, och ha en förutsättningslös dialog.</a:t>
            </a:r>
          </a:p>
          <a:p>
            <a:endParaRPr lang="sv-SE" dirty="0"/>
          </a:p>
        </p:txBody>
      </p:sp>
      <p:sp>
        <p:nvSpPr>
          <p:cNvPr id="4" name="Platshållare för bildnummer 3"/>
          <p:cNvSpPr>
            <a:spLocks noGrp="1"/>
          </p:cNvSpPr>
          <p:nvPr>
            <p:ph type="sldNum" sz="quarter" idx="5"/>
          </p:nvPr>
        </p:nvSpPr>
        <p:spPr/>
        <p:txBody>
          <a:bodyPr/>
          <a:lstStyle/>
          <a:p>
            <a:fld id="{DB518703-F93F-4D46-9B2D-9DE692C2B272}" type="slidenum">
              <a:rPr lang="sv-SE" smtClean="0"/>
              <a:t>3</a:t>
            </a:fld>
            <a:endParaRPr lang="sv-SE"/>
          </a:p>
        </p:txBody>
      </p:sp>
    </p:spTree>
    <p:extLst>
      <p:ext uri="{BB962C8B-B14F-4D97-AF65-F5344CB8AC3E}">
        <p14:creationId xmlns:p14="http://schemas.microsoft.com/office/powerpoint/2010/main" val="15421585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Det är samordningsförbundet centrala Östergötland som står bakom Välfärdsguiden och de har också en redaktion som jobbar med guiden. Regionalt och lokalt finns redaktörer som har kontakt med aktörer, samlar in information, skriver texter och ser till att sidan är aktuell och uppdaterad. Som aktör kostar det ingenting att finnas med i Välfärdsguiden, finansieringen står samordningsförbunden för.</a:t>
            </a:r>
          </a:p>
        </p:txBody>
      </p:sp>
      <p:sp>
        <p:nvSpPr>
          <p:cNvPr id="4" name="Platshållare för bildnummer 3"/>
          <p:cNvSpPr>
            <a:spLocks noGrp="1"/>
          </p:cNvSpPr>
          <p:nvPr>
            <p:ph type="sldNum" sz="quarter" idx="5"/>
          </p:nvPr>
        </p:nvSpPr>
        <p:spPr/>
        <p:txBody>
          <a:bodyPr/>
          <a:lstStyle/>
          <a:p>
            <a:fld id="{DB518703-F93F-4D46-9B2D-9DE692C2B272}" type="slidenum">
              <a:rPr lang="sv-SE" smtClean="0"/>
              <a:t>4</a:t>
            </a:fld>
            <a:endParaRPr lang="sv-SE"/>
          </a:p>
        </p:txBody>
      </p:sp>
    </p:spTree>
    <p:extLst>
      <p:ext uri="{BB962C8B-B14F-4D97-AF65-F5344CB8AC3E}">
        <p14:creationId xmlns:p14="http://schemas.microsoft.com/office/powerpoint/2010/main" val="13577709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Hitta-guiden är ett stöd för användare att utifrån olika kriterier få hjälp att göra ett urval av insatser utifrån ålder, geografi och intresse eller de behov som insatserna ska tillgodose, exempelvis utbildning eller sociala kontakter. Med hjälp av hitta-guiden får du förslag på insatser som stämmer på dina angivna kriterier, du kan läsa livsberättelser om andra som varit i liknande situation och du kan få svar på vanliga frågor.  Det finns även ett avancerat sökfilter för att göra urvalet ännu mer specifikt.</a:t>
            </a:r>
          </a:p>
        </p:txBody>
      </p:sp>
      <p:sp>
        <p:nvSpPr>
          <p:cNvPr id="4" name="Platshållare för bildnummer 3"/>
          <p:cNvSpPr>
            <a:spLocks noGrp="1"/>
          </p:cNvSpPr>
          <p:nvPr>
            <p:ph type="sldNum" sz="quarter" idx="5"/>
          </p:nvPr>
        </p:nvSpPr>
        <p:spPr/>
        <p:txBody>
          <a:bodyPr/>
          <a:lstStyle/>
          <a:p>
            <a:fld id="{DB518703-F93F-4D46-9B2D-9DE692C2B272}" type="slidenum">
              <a:rPr lang="sv-SE" smtClean="0"/>
              <a:t>5</a:t>
            </a:fld>
            <a:endParaRPr lang="sv-SE"/>
          </a:p>
        </p:txBody>
      </p:sp>
    </p:spTree>
    <p:extLst>
      <p:ext uri="{BB962C8B-B14F-4D97-AF65-F5344CB8AC3E}">
        <p14:creationId xmlns:p14="http://schemas.microsoft.com/office/powerpoint/2010/main" val="4628203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RAR, Samordningsförbundet i Sörmland, har fått ESF-bidrag för arbetet med regeringsuppdraget ökad upptäckt av psykiskt, fysiskt och sexuellt våld. Som en del i arbetet ska de se över möjligheten att i hittaguiden ha en funktion som snabbt hjälper våldsutsatt till rätt stöd hos lokala, regionala och nationella aktörer.</a:t>
            </a:r>
          </a:p>
          <a:p>
            <a:r>
              <a:rPr lang="sv-SE" dirty="0"/>
              <a:t>Medarbetare i insatser finansierade av Höglandets </a:t>
            </a:r>
            <a:r>
              <a:rPr lang="sv-SE" dirty="0" err="1"/>
              <a:t>samordningsförbund</a:t>
            </a:r>
            <a:r>
              <a:rPr lang="sv-SE" dirty="0"/>
              <a:t> gick hösten 2023 metodutbildning utifrån regeringsuppdraget och ska från och med januari 2024 regelbundet och rutinmässigt ställa sju standardiserade frågor om våld till deltagare i insats. I samband med att frågorna om våld ställs informeras deltagare om att länkar till kommunernas och regionens stödinsatser finns samlade i Välfärdsguiden och på förbundets hemsida. På hemsidan finns en länk för att snabbt återgå till startsidan.  </a:t>
            </a:r>
          </a:p>
        </p:txBody>
      </p:sp>
      <p:sp>
        <p:nvSpPr>
          <p:cNvPr id="4" name="Platshållare för bildnummer 3"/>
          <p:cNvSpPr>
            <a:spLocks noGrp="1"/>
          </p:cNvSpPr>
          <p:nvPr>
            <p:ph type="sldNum" sz="quarter" idx="5"/>
          </p:nvPr>
        </p:nvSpPr>
        <p:spPr/>
        <p:txBody>
          <a:bodyPr/>
          <a:lstStyle/>
          <a:p>
            <a:fld id="{DB518703-F93F-4D46-9B2D-9DE692C2B272}" type="slidenum">
              <a:rPr lang="sv-SE" smtClean="0"/>
              <a:t>7</a:t>
            </a:fld>
            <a:endParaRPr lang="sv-SE"/>
          </a:p>
        </p:txBody>
      </p:sp>
    </p:spTree>
    <p:extLst>
      <p:ext uri="{BB962C8B-B14F-4D97-AF65-F5344CB8AC3E}">
        <p14:creationId xmlns:p14="http://schemas.microsoft.com/office/powerpoint/2010/main" val="12514667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71B0C65-E457-40D8-9D5C-3B7C2DFC42DA}"/>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71F8F845-E76D-40FD-AD12-A9027367ED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A1A6B2AD-EA00-4034-865A-11D68E8F1312}"/>
              </a:ext>
            </a:extLst>
          </p:cNvPr>
          <p:cNvSpPr>
            <a:spLocks noGrp="1"/>
          </p:cNvSpPr>
          <p:nvPr>
            <p:ph type="dt" sz="half" idx="10"/>
          </p:nvPr>
        </p:nvSpPr>
        <p:spPr/>
        <p:txBody>
          <a:bodyPr/>
          <a:lstStyle/>
          <a:p>
            <a:fld id="{AE0BCA98-0591-4617-846A-0BC7AA8A214B}" type="datetimeFigureOut">
              <a:rPr lang="sv-SE" smtClean="0"/>
              <a:t>2023-11-06</a:t>
            </a:fld>
            <a:endParaRPr lang="sv-SE"/>
          </a:p>
        </p:txBody>
      </p:sp>
      <p:sp>
        <p:nvSpPr>
          <p:cNvPr id="5" name="Platshållare för sidfot 4">
            <a:extLst>
              <a:ext uri="{FF2B5EF4-FFF2-40B4-BE49-F238E27FC236}">
                <a16:creationId xmlns:a16="http://schemas.microsoft.com/office/drawing/2014/main" id="{3C406C31-9D39-429D-9AF9-B1F208ADB354}"/>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A19E07C4-6B5A-49D7-A32A-D8D0BC8C59FD}"/>
              </a:ext>
            </a:extLst>
          </p:cNvPr>
          <p:cNvSpPr>
            <a:spLocks noGrp="1"/>
          </p:cNvSpPr>
          <p:nvPr>
            <p:ph type="sldNum" sz="quarter" idx="12"/>
          </p:nvPr>
        </p:nvSpPr>
        <p:spPr/>
        <p:txBody>
          <a:bodyPr/>
          <a:lstStyle/>
          <a:p>
            <a:fld id="{E807B210-075F-441C-AE1B-F198BF580585}" type="slidenum">
              <a:rPr lang="sv-SE" smtClean="0"/>
              <a:t>‹#›</a:t>
            </a:fld>
            <a:endParaRPr lang="sv-SE"/>
          </a:p>
        </p:txBody>
      </p:sp>
    </p:spTree>
    <p:extLst>
      <p:ext uri="{BB962C8B-B14F-4D97-AF65-F5344CB8AC3E}">
        <p14:creationId xmlns:p14="http://schemas.microsoft.com/office/powerpoint/2010/main" val="3362867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F970CF8-49DC-4475-A44D-BA2448451CDB}"/>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31E01A8D-9CCC-4556-9C05-5AAD9060678B}"/>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C99B9A2B-D5F7-4F55-A00D-98088C56F480}"/>
              </a:ext>
            </a:extLst>
          </p:cNvPr>
          <p:cNvSpPr>
            <a:spLocks noGrp="1"/>
          </p:cNvSpPr>
          <p:nvPr>
            <p:ph type="dt" sz="half" idx="10"/>
          </p:nvPr>
        </p:nvSpPr>
        <p:spPr/>
        <p:txBody>
          <a:bodyPr/>
          <a:lstStyle/>
          <a:p>
            <a:fld id="{AE0BCA98-0591-4617-846A-0BC7AA8A214B}" type="datetimeFigureOut">
              <a:rPr lang="sv-SE" smtClean="0"/>
              <a:t>2023-11-06</a:t>
            </a:fld>
            <a:endParaRPr lang="sv-SE"/>
          </a:p>
        </p:txBody>
      </p:sp>
      <p:sp>
        <p:nvSpPr>
          <p:cNvPr id="5" name="Platshållare för sidfot 4">
            <a:extLst>
              <a:ext uri="{FF2B5EF4-FFF2-40B4-BE49-F238E27FC236}">
                <a16:creationId xmlns:a16="http://schemas.microsoft.com/office/drawing/2014/main" id="{4B9C0DE2-EEFF-4DE8-AD4C-FA12CC9C6AB6}"/>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F5C987CC-6046-4FC5-A7FD-A9DB7687AD59}"/>
              </a:ext>
            </a:extLst>
          </p:cNvPr>
          <p:cNvSpPr>
            <a:spLocks noGrp="1"/>
          </p:cNvSpPr>
          <p:nvPr>
            <p:ph type="sldNum" sz="quarter" idx="12"/>
          </p:nvPr>
        </p:nvSpPr>
        <p:spPr/>
        <p:txBody>
          <a:bodyPr/>
          <a:lstStyle/>
          <a:p>
            <a:fld id="{E807B210-075F-441C-AE1B-F198BF580585}" type="slidenum">
              <a:rPr lang="sv-SE" smtClean="0"/>
              <a:t>‹#›</a:t>
            </a:fld>
            <a:endParaRPr lang="sv-SE"/>
          </a:p>
        </p:txBody>
      </p:sp>
    </p:spTree>
    <p:extLst>
      <p:ext uri="{BB962C8B-B14F-4D97-AF65-F5344CB8AC3E}">
        <p14:creationId xmlns:p14="http://schemas.microsoft.com/office/powerpoint/2010/main" val="2289260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4D836A0D-3B00-4ADF-958A-99C4E92350AA}"/>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F9831B6A-2C26-4A6C-BE94-2C5BDBA74384}"/>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1485CFDB-DC6C-4524-B4E7-5E9C9A3102D7}"/>
              </a:ext>
            </a:extLst>
          </p:cNvPr>
          <p:cNvSpPr>
            <a:spLocks noGrp="1"/>
          </p:cNvSpPr>
          <p:nvPr>
            <p:ph type="dt" sz="half" idx="10"/>
          </p:nvPr>
        </p:nvSpPr>
        <p:spPr/>
        <p:txBody>
          <a:bodyPr/>
          <a:lstStyle/>
          <a:p>
            <a:fld id="{AE0BCA98-0591-4617-846A-0BC7AA8A214B}" type="datetimeFigureOut">
              <a:rPr lang="sv-SE" smtClean="0"/>
              <a:t>2023-11-06</a:t>
            </a:fld>
            <a:endParaRPr lang="sv-SE"/>
          </a:p>
        </p:txBody>
      </p:sp>
      <p:sp>
        <p:nvSpPr>
          <p:cNvPr id="5" name="Platshållare för sidfot 4">
            <a:extLst>
              <a:ext uri="{FF2B5EF4-FFF2-40B4-BE49-F238E27FC236}">
                <a16:creationId xmlns:a16="http://schemas.microsoft.com/office/drawing/2014/main" id="{C6DEEAA9-21FB-4533-8B8D-5926E6F44BED}"/>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1643DCCA-5690-4CE1-AA3A-D735D26AA443}"/>
              </a:ext>
            </a:extLst>
          </p:cNvPr>
          <p:cNvSpPr>
            <a:spLocks noGrp="1"/>
          </p:cNvSpPr>
          <p:nvPr>
            <p:ph type="sldNum" sz="quarter" idx="12"/>
          </p:nvPr>
        </p:nvSpPr>
        <p:spPr/>
        <p:txBody>
          <a:bodyPr/>
          <a:lstStyle/>
          <a:p>
            <a:fld id="{E807B210-075F-441C-AE1B-F198BF580585}" type="slidenum">
              <a:rPr lang="sv-SE" smtClean="0"/>
              <a:t>‹#›</a:t>
            </a:fld>
            <a:endParaRPr lang="sv-SE"/>
          </a:p>
        </p:txBody>
      </p:sp>
    </p:spTree>
    <p:extLst>
      <p:ext uri="{BB962C8B-B14F-4D97-AF65-F5344CB8AC3E}">
        <p14:creationId xmlns:p14="http://schemas.microsoft.com/office/powerpoint/2010/main" val="18059357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04087B6-8614-4D7D-99F1-858745E3F773}"/>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A137B0CC-0A93-4984-B9EE-3BB29756D467}"/>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6C5C957E-34F0-43C1-98A0-FAA35ECF8798}"/>
              </a:ext>
            </a:extLst>
          </p:cNvPr>
          <p:cNvSpPr>
            <a:spLocks noGrp="1"/>
          </p:cNvSpPr>
          <p:nvPr>
            <p:ph type="dt" sz="half" idx="10"/>
          </p:nvPr>
        </p:nvSpPr>
        <p:spPr/>
        <p:txBody>
          <a:bodyPr/>
          <a:lstStyle/>
          <a:p>
            <a:fld id="{AE0BCA98-0591-4617-846A-0BC7AA8A214B}" type="datetimeFigureOut">
              <a:rPr lang="sv-SE" smtClean="0"/>
              <a:t>2023-11-06</a:t>
            </a:fld>
            <a:endParaRPr lang="sv-SE"/>
          </a:p>
        </p:txBody>
      </p:sp>
      <p:sp>
        <p:nvSpPr>
          <p:cNvPr id="5" name="Platshållare för sidfot 4">
            <a:extLst>
              <a:ext uri="{FF2B5EF4-FFF2-40B4-BE49-F238E27FC236}">
                <a16:creationId xmlns:a16="http://schemas.microsoft.com/office/drawing/2014/main" id="{8C3AEB6B-B9C4-4811-B837-3165606C7C96}"/>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D01EBF27-BCA2-4A47-AB0B-261A1D41498C}"/>
              </a:ext>
            </a:extLst>
          </p:cNvPr>
          <p:cNvSpPr>
            <a:spLocks noGrp="1"/>
          </p:cNvSpPr>
          <p:nvPr>
            <p:ph type="sldNum" sz="quarter" idx="12"/>
          </p:nvPr>
        </p:nvSpPr>
        <p:spPr/>
        <p:txBody>
          <a:bodyPr/>
          <a:lstStyle/>
          <a:p>
            <a:fld id="{E807B210-075F-441C-AE1B-F198BF580585}" type="slidenum">
              <a:rPr lang="sv-SE" smtClean="0"/>
              <a:t>‹#›</a:t>
            </a:fld>
            <a:endParaRPr lang="sv-SE"/>
          </a:p>
        </p:txBody>
      </p:sp>
    </p:spTree>
    <p:extLst>
      <p:ext uri="{BB962C8B-B14F-4D97-AF65-F5344CB8AC3E}">
        <p14:creationId xmlns:p14="http://schemas.microsoft.com/office/powerpoint/2010/main" val="2010183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2207C98-0016-4732-B9AE-62A7A2FE40A8}"/>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FEDFED40-429B-4456-82B8-B84892EB918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32D4AACD-5FEC-4C9F-8F74-6CBAD63D60C2}"/>
              </a:ext>
            </a:extLst>
          </p:cNvPr>
          <p:cNvSpPr>
            <a:spLocks noGrp="1"/>
          </p:cNvSpPr>
          <p:nvPr>
            <p:ph type="dt" sz="half" idx="10"/>
          </p:nvPr>
        </p:nvSpPr>
        <p:spPr/>
        <p:txBody>
          <a:bodyPr/>
          <a:lstStyle/>
          <a:p>
            <a:fld id="{AE0BCA98-0591-4617-846A-0BC7AA8A214B}" type="datetimeFigureOut">
              <a:rPr lang="sv-SE" smtClean="0"/>
              <a:t>2023-11-06</a:t>
            </a:fld>
            <a:endParaRPr lang="sv-SE"/>
          </a:p>
        </p:txBody>
      </p:sp>
      <p:sp>
        <p:nvSpPr>
          <p:cNvPr id="5" name="Platshållare för sidfot 4">
            <a:extLst>
              <a:ext uri="{FF2B5EF4-FFF2-40B4-BE49-F238E27FC236}">
                <a16:creationId xmlns:a16="http://schemas.microsoft.com/office/drawing/2014/main" id="{E2C4C485-1A0F-4C13-AE37-CE6993AB920B}"/>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ECD61819-D2BD-4250-B056-EA2E62E85162}"/>
              </a:ext>
            </a:extLst>
          </p:cNvPr>
          <p:cNvSpPr>
            <a:spLocks noGrp="1"/>
          </p:cNvSpPr>
          <p:nvPr>
            <p:ph type="sldNum" sz="quarter" idx="12"/>
          </p:nvPr>
        </p:nvSpPr>
        <p:spPr/>
        <p:txBody>
          <a:bodyPr/>
          <a:lstStyle/>
          <a:p>
            <a:fld id="{E807B210-075F-441C-AE1B-F198BF580585}" type="slidenum">
              <a:rPr lang="sv-SE" smtClean="0"/>
              <a:t>‹#›</a:t>
            </a:fld>
            <a:endParaRPr lang="sv-SE"/>
          </a:p>
        </p:txBody>
      </p:sp>
    </p:spTree>
    <p:extLst>
      <p:ext uri="{BB962C8B-B14F-4D97-AF65-F5344CB8AC3E}">
        <p14:creationId xmlns:p14="http://schemas.microsoft.com/office/powerpoint/2010/main" val="3809056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3FC74EB-2FF0-4413-8557-12AE1850D285}"/>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CC7C051D-847F-4319-A8A9-49924F26CF5E}"/>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8024006D-2793-402F-921B-E384D748B526}"/>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F6338E2B-46E9-428A-98A2-238E5DA0ACAC}"/>
              </a:ext>
            </a:extLst>
          </p:cNvPr>
          <p:cNvSpPr>
            <a:spLocks noGrp="1"/>
          </p:cNvSpPr>
          <p:nvPr>
            <p:ph type="dt" sz="half" idx="10"/>
          </p:nvPr>
        </p:nvSpPr>
        <p:spPr/>
        <p:txBody>
          <a:bodyPr/>
          <a:lstStyle/>
          <a:p>
            <a:fld id="{AE0BCA98-0591-4617-846A-0BC7AA8A214B}" type="datetimeFigureOut">
              <a:rPr lang="sv-SE" smtClean="0"/>
              <a:t>2023-11-06</a:t>
            </a:fld>
            <a:endParaRPr lang="sv-SE"/>
          </a:p>
        </p:txBody>
      </p:sp>
      <p:sp>
        <p:nvSpPr>
          <p:cNvPr id="6" name="Platshållare för sidfot 5">
            <a:extLst>
              <a:ext uri="{FF2B5EF4-FFF2-40B4-BE49-F238E27FC236}">
                <a16:creationId xmlns:a16="http://schemas.microsoft.com/office/drawing/2014/main" id="{6DA24904-A5AC-4569-983C-8655B47B295A}"/>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66BE7531-73DA-4940-B555-2D0F71F00C69}"/>
              </a:ext>
            </a:extLst>
          </p:cNvPr>
          <p:cNvSpPr>
            <a:spLocks noGrp="1"/>
          </p:cNvSpPr>
          <p:nvPr>
            <p:ph type="sldNum" sz="quarter" idx="12"/>
          </p:nvPr>
        </p:nvSpPr>
        <p:spPr/>
        <p:txBody>
          <a:bodyPr/>
          <a:lstStyle/>
          <a:p>
            <a:fld id="{E807B210-075F-441C-AE1B-F198BF580585}" type="slidenum">
              <a:rPr lang="sv-SE" smtClean="0"/>
              <a:t>‹#›</a:t>
            </a:fld>
            <a:endParaRPr lang="sv-SE"/>
          </a:p>
        </p:txBody>
      </p:sp>
    </p:spTree>
    <p:extLst>
      <p:ext uri="{BB962C8B-B14F-4D97-AF65-F5344CB8AC3E}">
        <p14:creationId xmlns:p14="http://schemas.microsoft.com/office/powerpoint/2010/main" val="908924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5B38E78-D858-427B-AE02-67B8ED66CA30}"/>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EE3B7BDA-FCE4-47B6-BF67-E86E437454B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5755CA1B-9AC1-4BC3-B457-D4E39E398A00}"/>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0DB9FCDA-638A-447D-B666-670F8829AE9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C425CD5A-D15E-4FD7-9F68-A14ABDF9CC46}"/>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DAAEAC0C-B39B-4E54-9FAE-A949D475C07F}"/>
              </a:ext>
            </a:extLst>
          </p:cNvPr>
          <p:cNvSpPr>
            <a:spLocks noGrp="1"/>
          </p:cNvSpPr>
          <p:nvPr>
            <p:ph type="dt" sz="half" idx="10"/>
          </p:nvPr>
        </p:nvSpPr>
        <p:spPr/>
        <p:txBody>
          <a:bodyPr/>
          <a:lstStyle/>
          <a:p>
            <a:fld id="{AE0BCA98-0591-4617-846A-0BC7AA8A214B}" type="datetimeFigureOut">
              <a:rPr lang="sv-SE" smtClean="0"/>
              <a:t>2023-11-06</a:t>
            </a:fld>
            <a:endParaRPr lang="sv-SE"/>
          </a:p>
        </p:txBody>
      </p:sp>
      <p:sp>
        <p:nvSpPr>
          <p:cNvPr id="8" name="Platshållare för sidfot 7">
            <a:extLst>
              <a:ext uri="{FF2B5EF4-FFF2-40B4-BE49-F238E27FC236}">
                <a16:creationId xmlns:a16="http://schemas.microsoft.com/office/drawing/2014/main" id="{C9B8FFC7-0C52-4C62-9517-E41B2D1422FA}"/>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D1574FD5-8BC3-43EC-B498-0EAB6E8032BE}"/>
              </a:ext>
            </a:extLst>
          </p:cNvPr>
          <p:cNvSpPr>
            <a:spLocks noGrp="1"/>
          </p:cNvSpPr>
          <p:nvPr>
            <p:ph type="sldNum" sz="quarter" idx="12"/>
          </p:nvPr>
        </p:nvSpPr>
        <p:spPr/>
        <p:txBody>
          <a:bodyPr/>
          <a:lstStyle/>
          <a:p>
            <a:fld id="{E807B210-075F-441C-AE1B-F198BF580585}" type="slidenum">
              <a:rPr lang="sv-SE" smtClean="0"/>
              <a:t>‹#›</a:t>
            </a:fld>
            <a:endParaRPr lang="sv-SE"/>
          </a:p>
        </p:txBody>
      </p:sp>
    </p:spTree>
    <p:extLst>
      <p:ext uri="{BB962C8B-B14F-4D97-AF65-F5344CB8AC3E}">
        <p14:creationId xmlns:p14="http://schemas.microsoft.com/office/powerpoint/2010/main" val="2159345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977BD49-AEA0-407A-B674-9888FEA22F03}"/>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C4CF5CC4-5F46-4FFA-9F73-A8673CCC954E}"/>
              </a:ext>
            </a:extLst>
          </p:cNvPr>
          <p:cNvSpPr>
            <a:spLocks noGrp="1"/>
          </p:cNvSpPr>
          <p:nvPr>
            <p:ph type="dt" sz="half" idx="10"/>
          </p:nvPr>
        </p:nvSpPr>
        <p:spPr/>
        <p:txBody>
          <a:bodyPr/>
          <a:lstStyle/>
          <a:p>
            <a:fld id="{AE0BCA98-0591-4617-846A-0BC7AA8A214B}" type="datetimeFigureOut">
              <a:rPr lang="sv-SE" smtClean="0"/>
              <a:t>2023-11-06</a:t>
            </a:fld>
            <a:endParaRPr lang="sv-SE"/>
          </a:p>
        </p:txBody>
      </p:sp>
      <p:sp>
        <p:nvSpPr>
          <p:cNvPr id="4" name="Platshållare för sidfot 3">
            <a:extLst>
              <a:ext uri="{FF2B5EF4-FFF2-40B4-BE49-F238E27FC236}">
                <a16:creationId xmlns:a16="http://schemas.microsoft.com/office/drawing/2014/main" id="{9318B3FD-676A-4D0F-ADFA-311C51898332}"/>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0BDB2CC5-C49C-422C-B6E1-8E1217E1E9D6}"/>
              </a:ext>
            </a:extLst>
          </p:cNvPr>
          <p:cNvSpPr>
            <a:spLocks noGrp="1"/>
          </p:cNvSpPr>
          <p:nvPr>
            <p:ph type="sldNum" sz="quarter" idx="12"/>
          </p:nvPr>
        </p:nvSpPr>
        <p:spPr/>
        <p:txBody>
          <a:bodyPr/>
          <a:lstStyle/>
          <a:p>
            <a:fld id="{E807B210-075F-441C-AE1B-F198BF580585}" type="slidenum">
              <a:rPr lang="sv-SE" smtClean="0"/>
              <a:t>‹#›</a:t>
            </a:fld>
            <a:endParaRPr lang="sv-SE"/>
          </a:p>
        </p:txBody>
      </p:sp>
    </p:spTree>
    <p:extLst>
      <p:ext uri="{BB962C8B-B14F-4D97-AF65-F5344CB8AC3E}">
        <p14:creationId xmlns:p14="http://schemas.microsoft.com/office/powerpoint/2010/main" val="704700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702E6BD7-EE85-4669-986C-33F66A93071C}"/>
              </a:ext>
            </a:extLst>
          </p:cNvPr>
          <p:cNvSpPr>
            <a:spLocks noGrp="1"/>
          </p:cNvSpPr>
          <p:nvPr>
            <p:ph type="dt" sz="half" idx="10"/>
          </p:nvPr>
        </p:nvSpPr>
        <p:spPr/>
        <p:txBody>
          <a:bodyPr/>
          <a:lstStyle/>
          <a:p>
            <a:fld id="{AE0BCA98-0591-4617-846A-0BC7AA8A214B}" type="datetimeFigureOut">
              <a:rPr lang="sv-SE" smtClean="0"/>
              <a:t>2023-11-06</a:t>
            </a:fld>
            <a:endParaRPr lang="sv-SE"/>
          </a:p>
        </p:txBody>
      </p:sp>
      <p:sp>
        <p:nvSpPr>
          <p:cNvPr id="3" name="Platshållare för sidfot 2">
            <a:extLst>
              <a:ext uri="{FF2B5EF4-FFF2-40B4-BE49-F238E27FC236}">
                <a16:creationId xmlns:a16="http://schemas.microsoft.com/office/drawing/2014/main" id="{C8C5AAF7-9B4C-47C3-ADAF-298EFE5FC8D6}"/>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A19290AE-E05D-4D16-9976-6ACA76795477}"/>
              </a:ext>
            </a:extLst>
          </p:cNvPr>
          <p:cNvSpPr>
            <a:spLocks noGrp="1"/>
          </p:cNvSpPr>
          <p:nvPr>
            <p:ph type="sldNum" sz="quarter" idx="12"/>
          </p:nvPr>
        </p:nvSpPr>
        <p:spPr/>
        <p:txBody>
          <a:bodyPr/>
          <a:lstStyle/>
          <a:p>
            <a:fld id="{E807B210-075F-441C-AE1B-F198BF580585}" type="slidenum">
              <a:rPr lang="sv-SE" smtClean="0"/>
              <a:t>‹#›</a:t>
            </a:fld>
            <a:endParaRPr lang="sv-SE"/>
          </a:p>
        </p:txBody>
      </p:sp>
    </p:spTree>
    <p:extLst>
      <p:ext uri="{BB962C8B-B14F-4D97-AF65-F5344CB8AC3E}">
        <p14:creationId xmlns:p14="http://schemas.microsoft.com/office/powerpoint/2010/main" val="3064668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BDF2F70-2877-4D9A-893C-6ACE43E7BE67}"/>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185A73CC-DBEE-43CF-B503-B3C8BBE9D8E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62060ADB-6851-4445-803C-3587F6133B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E3B11E06-9F97-4A07-92AE-3E1303CB34FD}"/>
              </a:ext>
            </a:extLst>
          </p:cNvPr>
          <p:cNvSpPr>
            <a:spLocks noGrp="1"/>
          </p:cNvSpPr>
          <p:nvPr>
            <p:ph type="dt" sz="half" idx="10"/>
          </p:nvPr>
        </p:nvSpPr>
        <p:spPr/>
        <p:txBody>
          <a:bodyPr/>
          <a:lstStyle/>
          <a:p>
            <a:fld id="{AE0BCA98-0591-4617-846A-0BC7AA8A214B}" type="datetimeFigureOut">
              <a:rPr lang="sv-SE" smtClean="0"/>
              <a:t>2023-11-06</a:t>
            </a:fld>
            <a:endParaRPr lang="sv-SE"/>
          </a:p>
        </p:txBody>
      </p:sp>
      <p:sp>
        <p:nvSpPr>
          <p:cNvPr id="6" name="Platshållare för sidfot 5">
            <a:extLst>
              <a:ext uri="{FF2B5EF4-FFF2-40B4-BE49-F238E27FC236}">
                <a16:creationId xmlns:a16="http://schemas.microsoft.com/office/drawing/2014/main" id="{78298EB3-AA44-4D34-A47F-69D86ED7F660}"/>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E957D4B1-61AA-4444-98D9-1FA86B0F451C}"/>
              </a:ext>
            </a:extLst>
          </p:cNvPr>
          <p:cNvSpPr>
            <a:spLocks noGrp="1"/>
          </p:cNvSpPr>
          <p:nvPr>
            <p:ph type="sldNum" sz="quarter" idx="12"/>
          </p:nvPr>
        </p:nvSpPr>
        <p:spPr/>
        <p:txBody>
          <a:bodyPr/>
          <a:lstStyle/>
          <a:p>
            <a:fld id="{E807B210-075F-441C-AE1B-F198BF580585}" type="slidenum">
              <a:rPr lang="sv-SE" smtClean="0"/>
              <a:t>‹#›</a:t>
            </a:fld>
            <a:endParaRPr lang="sv-SE"/>
          </a:p>
        </p:txBody>
      </p:sp>
    </p:spTree>
    <p:extLst>
      <p:ext uri="{BB962C8B-B14F-4D97-AF65-F5344CB8AC3E}">
        <p14:creationId xmlns:p14="http://schemas.microsoft.com/office/powerpoint/2010/main" val="2996111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73C9239-512B-4744-A28B-66DA93BFF698}"/>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094D56DA-01C0-4D54-B4E5-34FD3E393C7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01D21474-A66E-48E9-9DE6-37C38DE77E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AC5E8D04-18C2-47F5-BAC1-36A56E119CE1}"/>
              </a:ext>
            </a:extLst>
          </p:cNvPr>
          <p:cNvSpPr>
            <a:spLocks noGrp="1"/>
          </p:cNvSpPr>
          <p:nvPr>
            <p:ph type="dt" sz="half" idx="10"/>
          </p:nvPr>
        </p:nvSpPr>
        <p:spPr/>
        <p:txBody>
          <a:bodyPr/>
          <a:lstStyle/>
          <a:p>
            <a:fld id="{AE0BCA98-0591-4617-846A-0BC7AA8A214B}" type="datetimeFigureOut">
              <a:rPr lang="sv-SE" smtClean="0"/>
              <a:t>2023-11-06</a:t>
            </a:fld>
            <a:endParaRPr lang="sv-SE"/>
          </a:p>
        </p:txBody>
      </p:sp>
      <p:sp>
        <p:nvSpPr>
          <p:cNvPr id="6" name="Platshållare för sidfot 5">
            <a:extLst>
              <a:ext uri="{FF2B5EF4-FFF2-40B4-BE49-F238E27FC236}">
                <a16:creationId xmlns:a16="http://schemas.microsoft.com/office/drawing/2014/main" id="{1FF8A2D6-8736-4AEC-A4E7-4834ADCED3AC}"/>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872BA0D3-D9C3-48A2-8061-304B2859843D}"/>
              </a:ext>
            </a:extLst>
          </p:cNvPr>
          <p:cNvSpPr>
            <a:spLocks noGrp="1"/>
          </p:cNvSpPr>
          <p:nvPr>
            <p:ph type="sldNum" sz="quarter" idx="12"/>
          </p:nvPr>
        </p:nvSpPr>
        <p:spPr/>
        <p:txBody>
          <a:bodyPr/>
          <a:lstStyle/>
          <a:p>
            <a:fld id="{E807B210-075F-441C-AE1B-F198BF580585}" type="slidenum">
              <a:rPr lang="sv-SE" smtClean="0"/>
              <a:t>‹#›</a:t>
            </a:fld>
            <a:endParaRPr lang="sv-SE"/>
          </a:p>
        </p:txBody>
      </p:sp>
    </p:spTree>
    <p:extLst>
      <p:ext uri="{BB962C8B-B14F-4D97-AF65-F5344CB8AC3E}">
        <p14:creationId xmlns:p14="http://schemas.microsoft.com/office/powerpoint/2010/main" val="6232898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0D47DBE4-916B-4638-AA5D-57680B5E2F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0EC1DA2D-2FDF-4167-866E-8F1E1A89882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1E740DD8-7080-4447-8489-F89C6770E9F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0BCA98-0591-4617-846A-0BC7AA8A214B}" type="datetimeFigureOut">
              <a:rPr lang="sv-SE" smtClean="0"/>
              <a:t>2023-11-06</a:t>
            </a:fld>
            <a:endParaRPr lang="sv-SE"/>
          </a:p>
        </p:txBody>
      </p:sp>
      <p:sp>
        <p:nvSpPr>
          <p:cNvPr id="5" name="Platshållare för sidfot 4">
            <a:extLst>
              <a:ext uri="{FF2B5EF4-FFF2-40B4-BE49-F238E27FC236}">
                <a16:creationId xmlns:a16="http://schemas.microsoft.com/office/drawing/2014/main" id="{3F67FBA5-08E1-4579-9B41-B2CEC587C94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A5DC3AF7-D965-4DA0-B353-B90394C31BD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07B210-075F-441C-AE1B-F198BF580585}" type="slidenum">
              <a:rPr lang="sv-SE" smtClean="0"/>
              <a:t>‹#›</a:t>
            </a:fld>
            <a:endParaRPr lang="sv-SE"/>
          </a:p>
        </p:txBody>
      </p:sp>
    </p:spTree>
    <p:extLst>
      <p:ext uri="{BB962C8B-B14F-4D97-AF65-F5344CB8AC3E}">
        <p14:creationId xmlns:p14="http://schemas.microsoft.com/office/powerpoint/2010/main" val="7637711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www.youtube.com/watch?v=GhVVGzhHAiY"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latshållare för innehåll 4">
            <a:extLst>
              <a:ext uri="{FF2B5EF4-FFF2-40B4-BE49-F238E27FC236}">
                <a16:creationId xmlns:a16="http://schemas.microsoft.com/office/drawing/2014/main" id="{154F4A67-B2C3-6359-4441-B53D4786042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1668" y="202468"/>
            <a:ext cx="3650420" cy="844012"/>
          </a:xfrm>
          <a:prstGeom prst="rect">
            <a:avLst/>
          </a:prstGeom>
        </p:spPr>
      </p:pic>
      <p:pic>
        <p:nvPicPr>
          <p:cNvPr id="8" name="Bildobjekt 7" descr="En bild som visar Teckensnitt, Grafik, grafisk design, skärmbild&#10;&#10;Automatiskt genererad beskrivning">
            <a:extLst>
              <a:ext uri="{FF2B5EF4-FFF2-40B4-BE49-F238E27FC236}">
                <a16:creationId xmlns:a16="http://schemas.microsoft.com/office/drawing/2014/main" id="{E038F9FF-CE49-611C-EE63-D8FE786B95F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66383" y="2237556"/>
            <a:ext cx="9659234" cy="2939767"/>
          </a:xfrm>
          <a:prstGeom prst="rect">
            <a:avLst/>
          </a:prstGeom>
        </p:spPr>
      </p:pic>
    </p:spTree>
    <p:extLst>
      <p:ext uri="{BB962C8B-B14F-4D97-AF65-F5344CB8AC3E}">
        <p14:creationId xmlns:p14="http://schemas.microsoft.com/office/powerpoint/2010/main" val="6498136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Värmepumpar, Luftvärmepumpar Jönköping | HawaHeat">
            <a:extLst>
              <a:ext uri="{FF2B5EF4-FFF2-40B4-BE49-F238E27FC236}">
                <a16:creationId xmlns:a16="http://schemas.microsoft.com/office/drawing/2014/main" id="{2CB49FB8-AAF4-4BC9-9F01-5BAD4F7657A2}"/>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026878" y="861157"/>
            <a:ext cx="6389431" cy="5794375"/>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Alice Bah Kuhnke | Löjesguiden">
            <a:extLst>
              <a:ext uri="{FF2B5EF4-FFF2-40B4-BE49-F238E27FC236}">
                <a16:creationId xmlns:a16="http://schemas.microsoft.com/office/drawing/2014/main" id="{F50714F6-DFC4-4374-A0A0-8853B9D3041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290715" y="624474"/>
            <a:ext cx="2143125" cy="2143125"/>
          </a:xfrm>
          <a:prstGeom prst="rect">
            <a:avLst/>
          </a:prstGeom>
          <a:noFill/>
          <a:extLst>
            <a:ext uri="{909E8E84-426E-40DD-AFC4-6F175D3DCCD1}">
              <a14:hiddenFill xmlns:a14="http://schemas.microsoft.com/office/drawing/2010/main">
                <a:solidFill>
                  <a:srgbClr val="FFFFFF"/>
                </a:solidFill>
              </a14:hiddenFill>
            </a:ext>
          </a:extLst>
        </p:spPr>
      </p:pic>
      <p:pic>
        <p:nvPicPr>
          <p:cNvPr id="2" name="Platshållare för innehåll 4">
            <a:extLst>
              <a:ext uri="{FF2B5EF4-FFF2-40B4-BE49-F238E27FC236}">
                <a16:creationId xmlns:a16="http://schemas.microsoft.com/office/drawing/2014/main" id="{1B1E1C03-F258-EA6F-6FF2-35BBDF88D98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01668" y="202468"/>
            <a:ext cx="3650420" cy="844012"/>
          </a:xfrm>
          <a:prstGeom prst="rect">
            <a:avLst/>
          </a:prstGeom>
        </p:spPr>
      </p:pic>
      <p:pic>
        <p:nvPicPr>
          <p:cNvPr id="3" name="Bildobjekt 2" descr="En bild som visar Teckensnitt, Grafik, grafisk design, skärmbild">
            <a:extLst>
              <a:ext uri="{FF2B5EF4-FFF2-40B4-BE49-F238E27FC236}">
                <a16:creationId xmlns:a16="http://schemas.microsoft.com/office/drawing/2014/main" id="{56957E6C-638E-6612-8289-157E7787E8B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903896" y="5763851"/>
            <a:ext cx="3086435" cy="939350"/>
          </a:xfrm>
          <a:prstGeom prst="rect">
            <a:avLst/>
          </a:prstGeom>
        </p:spPr>
      </p:pic>
    </p:spTree>
    <p:extLst>
      <p:ext uri="{BB962C8B-B14F-4D97-AF65-F5344CB8AC3E}">
        <p14:creationId xmlns:p14="http://schemas.microsoft.com/office/powerpoint/2010/main" val="1624042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2A03DB1-616A-0848-C376-0BA16C91B005}"/>
              </a:ext>
            </a:extLst>
          </p:cNvPr>
          <p:cNvSpPr>
            <a:spLocks noGrp="1"/>
          </p:cNvSpPr>
          <p:nvPr>
            <p:ph type="title"/>
          </p:nvPr>
        </p:nvSpPr>
        <p:spPr>
          <a:xfrm>
            <a:off x="838200" y="1256598"/>
            <a:ext cx="10515600" cy="1325563"/>
          </a:xfrm>
        </p:spPr>
        <p:txBody>
          <a:bodyPr/>
          <a:lstStyle/>
          <a:p>
            <a:pPr algn="ctr"/>
            <a:r>
              <a:rPr lang="sv-SE" dirty="0"/>
              <a:t>Det här är Välfärdsguiden</a:t>
            </a:r>
          </a:p>
        </p:txBody>
      </p:sp>
      <p:sp>
        <p:nvSpPr>
          <p:cNvPr id="3" name="Platshållare för innehåll 2">
            <a:extLst>
              <a:ext uri="{FF2B5EF4-FFF2-40B4-BE49-F238E27FC236}">
                <a16:creationId xmlns:a16="http://schemas.microsoft.com/office/drawing/2014/main" id="{574C7EEB-D9E4-8E40-D317-790EC1755921}"/>
              </a:ext>
            </a:extLst>
          </p:cNvPr>
          <p:cNvSpPr>
            <a:spLocks noGrp="1"/>
          </p:cNvSpPr>
          <p:nvPr>
            <p:ph idx="1"/>
          </p:nvPr>
        </p:nvSpPr>
        <p:spPr>
          <a:xfrm>
            <a:off x="838200" y="2792279"/>
            <a:ext cx="10515600" cy="3910922"/>
          </a:xfrm>
        </p:spPr>
        <p:txBody>
          <a:bodyPr>
            <a:normAutofit/>
          </a:bodyPr>
          <a:lstStyle/>
          <a:p>
            <a:pPr marL="0" indent="0">
              <a:spcAft>
                <a:spcPts val="600"/>
              </a:spcAft>
              <a:buNone/>
            </a:pPr>
            <a:r>
              <a:rPr lang="sv-SE" dirty="0"/>
              <a:t>Ett st</a:t>
            </a:r>
            <a:r>
              <a:rPr lang="sv-SE" sz="2800" dirty="0"/>
              <a:t>öd för att underlätta vägen mot </a:t>
            </a:r>
          </a:p>
          <a:p>
            <a:pPr marL="285750" indent="-285750">
              <a:spcAft>
                <a:spcPts val="600"/>
              </a:spcAft>
              <a:buFont typeface="Arial" panose="020B0604020202020204" pitchFamily="34" charset="0"/>
              <a:buChar char="•"/>
            </a:pPr>
            <a:r>
              <a:rPr lang="sv-SE" sz="2800" dirty="0"/>
              <a:t>självständighet</a:t>
            </a:r>
          </a:p>
          <a:p>
            <a:pPr marL="285750" indent="-285750">
              <a:spcAft>
                <a:spcPts val="600"/>
              </a:spcAft>
              <a:buFont typeface="Arial" panose="020B0604020202020204" pitchFamily="34" charset="0"/>
              <a:buChar char="•"/>
            </a:pPr>
            <a:r>
              <a:rPr lang="sv-SE" sz="2800" dirty="0"/>
              <a:t>egen försörjning</a:t>
            </a:r>
          </a:p>
          <a:p>
            <a:pPr marL="285750" indent="-285750">
              <a:spcAft>
                <a:spcPts val="600"/>
              </a:spcAft>
              <a:buFont typeface="Arial" panose="020B0604020202020204" pitchFamily="34" charset="0"/>
              <a:buChar char="•"/>
            </a:pPr>
            <a:r>
              <a:rPr lang="sv-SE" sz="2800" dirty="0"/>
              <a:t>god hälsa</a:t>
            </a:r>
          </a:p>
          <a:p>
            <a:pPr marL="285750" indent="-285750">
              <a:spcAft>
                <a:spcPts val="600"/>
              </a:spcAft>
              <a:buFont typeface="Arial" panose="020B0604020202020204" pitchFamily="34" charset="0"/>
              <a:buChar char="•"/>
            </a:pPr>
            <a:r>
              <a:rPr lang="sv-SE" sz="2800" dirty="0"/>
              <a:t>balans i livet. </a:t>
            </a:r>
            <a:endParaRPr lang="sv-SE" dirty="0"/>
          </a:p>
        </p:txBody>
      </p:sp>
      <p:pic>
        <p:nvPicPr>
          <p:cNvPr id="4" name="Platshållare för innehåll 4">
            <a:extLst>
              <a:ext uri="{FF2B5EF4-FFF2-40B4-BE49-F238E27FC236}">
                <a16:creationId xmlns:a16="http://schemas.microsoft.com/office/drawing/2014/main" id="{D7D22DD3-C876-DA3E-1167-344DBFF6CF1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1668" y="202468"/>
            <a:ext cx="3650420" cy="844012"/>
          </a:xfrm>
          <a:prstGeom prst="rect">
            <a:avLst/>
          </a:prstGeom>
        </p:spPr>
      </p:pic>
      <p:pic>
        <p:nvPicPr>
          <p:cNvPr id="5" name="Bildobjekt 4" descr="En bild som visar Teckensnitt, Grafik, grafisk design, skärmbild">
            <a:extLst>
              <a:ext uri="{FF2B5EF4-FFF2-40B4-BE49-F238E27FC236}">
                <a16:creationId xmlns:a16="http://schemas.microsoft.com/office/drawing/2014/main" id="{D6526104-CE4B-1790-775B-2C7D304B4D4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903896" y="5763851"/>
            <a:ext cx="3086435" cy="939350"/>
          </a:xfrm>
          <a:prstGeom prst="rect">
            <a:avLst/>
          </a:prstGeom>
        </p:spPr>
      </p:pic>
    </p:spTree>
    <p:extLst>
      <p:ext uri="{BB962C8B-B14F-4D97-AF65-F5344CB8AC3E}">
        <p14:creationId xmlns:p14="http://schemas.microsoft.com/office/powerpoint/2010/main" val="865910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descr="En bild som visar Teckensnitt, Grafik, grafisk design, skärmbild">
            <a:extLst>
              <a:ext uri="{FF2B5EF4-FFF2-40B4-BE49-F238E27FC236}">
                <a16:creationId xmlns:a16="http://schemas.microsoft.com/office/drawing/2014/main" id="{78A636FD-C4DB-4AF1-DE3E-0D094B1A746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03896" y="5763851"/>
            <a:ext cx="3086435" cy="939350"/>
          </a:xfrm>
          <a:prstGeom prst="rect">
            <a:avLst/>
          </a:prstGeom>
        </p:spPr>
      </p:pic>
      <p:pic>
        <p:nvPicPr>
          <p:cNvPr id="5" name="Platshållare för innehåll 4">
            <a:extLst>
              <a:ext uri="{FF2B5EF4-FFF2-40B4-BE49-F238E27FC236}">
                <a16:creationId xmlns:a16="http://schemas.microsoft.com/office/drawing/2014/main" id="{68E661B5-9DAA-BA14-8B59-F078D1480BC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1668" y="202468"/>
            <a:ext cx="3650420" cy="844012"/>
          </a:xfrm>
          <a:prstGeom prst="rect">
            <a:avLst/>
          </a:prstGeom>
        </p:spPr>
      </p:pic>
      <p:pic>
        <p:nvPicPr>
          <p:cNvPr id="6" name="Platshållare för innehåll 5">
            <a:extLst>
              <a:ext uri="{FF2B5EF4-FFF2-40B4-BE49-F238E27FC236}">
                <a16:creationId xmlns:a16="http://schemas.microsoft.com/office/drawing/2014/main" id="{619C5443-3D69-4567-351C-2480C50B08DF}"/>
              </a:ext>
            </a:extLst>
          </p:cNvPr>
          <p:cNvPicPr>
            <a:picLocks noGrp="1" noChangeAspect="1"/>
          </p:cNvPicPr>
          <p:nvPr>
            <p:ph idx="1"/>
          </p:nvPr>
        </p:nvPicPr>
        <p:blipFill>
          <a:blip r:embed="rId5"/>
          <a:stretch>
            <a:fillRect/>
          </a:stretch>
        </p:blipFill>
        <p:spPr>
          <a:xfrm>
            <a:off x="1040380" y="1253331"/>
            <a:ext cx="10111239" cy="4351338"/>
          </a:xfrm>
          <a:prstGeom prst="rect">
            <a:avLst/>
          </a:prstGeom>
        </p:spPr>
      </p:pic>
    </p:spTree>
    <p:extLst>
      <p:ext uri="{BB962C8B-B14F-4D97-AF65-F5344CB8AC3E}">
        <p14:creationId xmlns:p14="http://schemas.microsoft.com/office/powerpoint/2010/main" val="24849028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7B0E24E-3935-67A9-C76C-84ED79D837E3}"/>
              </a:ext>
            </a:extLst>
          </p:cNvPr>
          <p:cNvSpPr>
            <a:spLocks noGrp="1"/>
          </p:cNvSpPr>
          <p:nvPr>
            <p:ph type="title"/>
          </p:nvPr>
        </p:nvSpPr>
        <p:spPr>
          <a:xfrm>
            <a:off x="838200" y="1279548"/>
            <a:ext cx="10515600" cy="1325563"/>
          </a:xfrm>
        </p:spPr>
        <p:txBody>
          <a:bodyPr/>
          <a:lstStyle/>
          <a:p>
            <a:pPr algn="ctr"/>
            <a:r>
              <a:rPr lang="sv-SE" dirty="0"/>
              <a:t>Hitta-guiden</a:t>
            </a:r>
          </a:p>
        </p:txBody>
      </p:sp>
      <p:sp>
        <p:nvSpPr>
          <p:cNvPr id="3" name="Platshållare för innehåll 2">
            <a:extLst>
              <a:ext uri="{FF2B5EF4-FFF2-40B4-BE49-F238E27FC236}">
                <a16:creationId xmlns:a16="http://schemas.microsoft.com/office/drawing/2014/main" id="{0E5AE512-2BF3-BA49-14CC-F58166DDC727}"/>
              </a:ext>
            </a:extLst>
          </p:cNvPr>
          <p:cNvSpPr>
            <a:spLocks noGrp="1"/>
          </p:cNvSpPr>
          <p:nvPr>
            <p:ph idx="1"/>
          </p:nvPr>
        </p:nvSpPr>
        <p:spPr>
          <a:xfrm>
            <a:off x="838200" y="2838180"/>
            <a:ext cx="10515600" cy="3644421"/>
          </a:xfrm>
        </p:spPr>
        <p:txBody>
          <a:bodyPr/>
          <a:lstStyle/>
          <a:p>
            <a:pPr marL="342900" indent="-342900">
              <a:buFont typeface="Arial" panose="020B0604020202020204" pitchFamily="34" charset="0"/>
              <a:buChar char="•"/>
            </a:pPr>
            <a:r>
              <a:rPr lang="sv-SE" sz="2800" dirty="0"/>
              <a:t>insatser </a:t>
            </a:r>
          </a:p>
          <a:p>
            <a:pPr marL="342900" indent="-342900">
              <a:buFont typeface="Arial" panose="020B0604020202020204" pitchFamily="34" charset="0"/>
              <a:buChar char="•"/>
            </a:pPr>
            <a:r>
              <a:rPr lang="sv-SE" sz="2800" dirty="0"/>
              <a:t>livsberättelser </a:t>
            </a:r>
          </a:p>
          <a:p>
            <a:pPr marL="342900" indent="-342900">
              <a:buFont typeface="Arial" panose="020B0604020202020204" pitchFamily="34" charset="0"/>
              <a:buChar char="•"/>
            </a:pPr>
            <a:r>
              <a:rPr lang="sv-SE" sz="2800" dirty="0"/>
              <a:t>svar på vanliga frågor.</a:t>
            </a:r>
          </a:p>
          <a:p>
            <a:endParaRPr lang="sv-SE" dirty="0"/>
          </a:p>
        </p:txBody>
      </p:sp>
      <p:pic>
        <p:nvPicPr>
          <p:cNvPr id="4" name="Platshållare för innehåll 4">
            <a:extLst>
              <a:ext uri="{FF2B5EF4-FFF2-40B4-BE49-F238E27FC236}">
                <a16:creationId xmlns:a16="http://schemas.microsoft.com/office/drawing/2014/main" id="{A5A67F59-C92D-6FC8-EB71-429E3426049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1668" y="202468"/>
            <a:ext cx="3650420" cy="844012"/>
          </a:xfrm>
          <a:prstGeom prst="rect">
            <a:avLst/>
          </a:prstGeom>
        </p:spPr>
      </p:pic>
      <p:pic>
        <p:nvPicPr>
          <p:cNvPr id="5" name="Bildobjekt 4" descr="En bild som visar Teckensnitt, Grafik, grafisk design, skärmbild">
            <a:extLst>
              <a:ext uri="{FF2B5EF4-FFF2-40B4-BE49-F238E27FC236}">
                <a16:creationId xmlns:a16="http://schemas.microsoft.com/office/drawing/2014/main" id="{B5318845-F00C-1DC9-3EF8-68CE5B48D48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903896" y="5763851"/>
            <a:ext cx="3086435" cy="939350"/>
          </a:xfrm>
          <a:prstGeom prst="rect">
            <a:avLst/>
          </a:prstGeom>
        </p:spPr>
      </p:pic>
    </p:spTree>
    <p:extLst>
      <p:ext uri="{BB962C8B-B14F-4D97-AF65-F5344CB8AC3E}">
        <p14:creationId xmlns:p14="http://schemas.microsoft.com/office/powerpoint/2010/main" val="22028271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latshållare för innehåll 5">
            <a:hlinkClick r:id="rId2"/>
            <a:extLst>
              <a:ext uri="{FF2B5EF4-FFF2-40B4-BE49-F238E27FC236}">
                <a16:creationId xmlns:a16="http://schemas.microsoft.com/office/drawing/2014/main" id="{9697EF91-EFD4-0A3D-14B6-850DC46405C6}"/>
              </a:ext>
            </a:extLst>
          </p:cNvPr>
          <p:cNvPicPr>
            <a:picLocks noGrp="1" noChangeAspect="1"/>
          </p:cNvPicPr>
          <p:nvPr>
            <p:ph idx="1"/>
          </p:nvPr>
        </p:nvPicPr>
        <p:blipFill rotWithShape="1">
          <a:blip r:embed="rId3"/>
          <a:srcRect t="7865" b="9023"/>
          <a:stretch/>
        </p:blipFill>
        <p:spPr>
          <a:xfrm>
            <a:off x="621716" y="1397285"/>
            <a:ext cx="10948567" cy="5118538"/>
          </a:xfrm>
        </p:spPr>
      </p:pic>
      <p:pic>
        <p:nvPicPr>
          <p:cNvPr id="4" name="Platshållare för innehåll 4">
            <a:extLst>
              <a:ext uri="{FF2B5EF4-FFF2-40B4-BE49-F238E27FC236}">
                <a16:creationId xmlns:a16="http://schemas.microsoft.com/office/drawing/2014/main" id="{B300323E-1A41-D1B7-23F7-8EF559B64BB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1668" y="202468"/>
            <a:ext cx="3650420" cy="844012"/>
          </a:xfrm>
          <a:prstGeom prst="rect">
            <a:avLst/>
          </a:prstGeom>
        </p:spPr>
      </p:pic>
    </p:spTree>
    <p:extLst>
      <p:ext uri="{BB962C8B-B14F-4D97-AF65-F5344CB8AC3E}">
        <p14:creationId xmlns:p14="http://schemas.microsoft.com/office/powerpoint/2010/main" val="14043279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4673111-F1A0-45F7-6B92-C6EFA953A8FB}"/>
              </a:ext>
            </a:extLst>
          </p:cNvPr>
          <p:cNvSpPr>
            <a:spLocks noGrp="1"/>
          </p:cNvSpPr>
          <p:nvPr>
            <p:ph type="title"/>
          </p:nvPr>
        </p:nvSpPr>
        <p:spPr>
          <a:xfrm>
            <a:off x="838200" y="961026"/>
            <a:ext cx="10515600" cy="1325563"/>
          </a:xfrm>
        </p:spPr>
        <p:txBody>
          <a:bodyPr/>
          <a:lstStyle/>
          <a:p>
            <a:pPr algn="ctr"/>
            <a:r>
              <a:rPr lang="sv-SE"/>
              <a:t>På gång…</a:t>
            </a:r>
            <a:endParaRPr lang="sv-SE" dirty="0"/>
          </a:p>
        </p:txBody>
      </p:sp>
      <p:sp>
        <p:nvSpPr>
          <p:cNvPr id="3" name="Platshållare för innehåll 2">
            <a:extLst>
              <a:ext uri="{FF2B5EF4-FFF2-40B4-BE49-F238E27FC236}">
                <a16:creationId xmlns:a16="http://schemas.microsoft.com/office/drawing/2014/main" id="{46350CAB-C849-6C5A-C237-DECFBE2E2649}"/>
              </a:ext>
            </a:extLst>
          </p:cNvPr>
          <p:cNvSpPr>
            <a:spLocks noGrp="1"/>
          </p:cNvSpPr>
          <p:nvPr>
            <p:ph idx="1"/>
          </p:nvPr>
        </p:nvSpPr>
        <p:spPr>
          <a:xfrm>
            <a:off x="838200" y="2286589"/>
            <a:ext cx="10515600" cy="3890374"/>
          </a:xfrm>
        </p:spPr>
        <p:txBody>
          <a:bodyPr/>
          <a:lstStyle/>
          <a:p>
            <a:r>
              <a:rPr lang="sv-SE" dirty="0"/>
              <a:t>Våld i nära relationer</a:t>
            </a:r>
            <a:br>
              <a:rPr lang="sv-SE" dirty="0"/>
            </a:br>
            <a:endParaRPr lang="sv-SE" dirty="0"/>
          </a:p>
          <a:p>
            <a:r>
              <a:rPr lang="sv-SE" dirty="0"/>
              <a:t>Regeringsuppdrag ökad upptäckt av psykiskt, fysiskt och sexuellt våld</a:t>
            </a:r>
          </a:p>
          <a:p>
            <a:endParaRPr lang="sv-SE" dirty="0"/>
          </a:p>
          <a:p>
            <a:endParaRPr lang="sv-SE" dirty="0"/>
          </a:p>
          <a:p>
            <a:endParaRPr lang="sv-SE" dirty="0"/>
          </a:p>
        </p:txBody>
      </p:sp>
      <p:pic>
        <p:nvPicPr>
          <p:cNvPr id="4" name="Platshållare för innehåll 4">
            <a:extLst>
              <a:ext uri="{FF2B5EF4-FFF2-40B4-BE49-F238E27FC236}">
                <a16:creationId xmlns:a16="http://schemas.microsoft.com/office/drawing/2014/main" id="{8374C321-9AF5-51BC-9A6C-AC6D6CB10B2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1668" y="202468"/>
            <a:ext cx="3650420" cy="844012"/>
          </a:xfrm>
          <a:prstGeom prst="rect">
            <a:avLst/>
          </a:prstGeom>
        </p:spPr>
      </p:pic>
    </p:spTree>
    <p:extLst>
      <p:ext uri="{BB962C8B-B14F-4D97-AF65-F5344CB8AC3E}">
        <p14:creationId xmlns:p14="http://schemas.microsoft.com/office/powerpoint/2010/main" val="2251825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latshållare för innehåll 4">
            <a:extLst>
              <a:ext uri="{FF2B5EF4-FFF2-40B4-BE49-F238E27FC236}">
                <a16:creationId xmlns:a16="http://schemas.microsoft.com/office/drawing/2014/main" id="{73E1FB42-08E0-4689-92AD-67416BCDEA26}"/>
              </a:ext>
            </a:extLst>
          </p:cNvPr>
          <p:cNvPicPr>
            <a:picLocks noGrp="1" noChangeAspect="1"/>
          </p:cNvPicPr>
          <p:nvPr>
            <p:ph idx="1"/>
          </p:nvPr>
        </p:nvPicPr>
        <p:blipFill rotWithShape="1">
          <a:blip r:embed="rId2"/>
          <a:srcRect l="7446" t="13149" r="7315" b="37118"/>
          <a:stretch/>
        </p:blipFill>
        <p:spPr>
          <a:xfrm>
            <a:off x="1100191" y="1763395"/>
            <a:ext cx="9991617" cy="3279222"/>
          </a:xfrm>
        </p:spPr>
      </p:pic>
      <p:pic>
        <p:nvPicPr>
          <p:cNvPr id="2" name="Bildobjekt 1">
            <a:extLst>
              <a:ext uri="{FF2B5EF4-FFF2-40B4-BE49-F238E27FC236}">
                <a16:creationId xmlns:a16="http://schemas.microsoft.com/office/drawing/2014/main" id="{16C31E18-9057-48B5-AD7B-E643627DAAD1}"/>
              </a:ext>
            </a:extLst>
          </p:cNvPr>
          <p:cNvPicPr>
            <a:picLocks noChangeAspect="1"/>
          </p:cNvPicPr>
          <p:nvPr/>
        </p:nvPicPr>
        <p:blipFill>
          <a:blip r:embed="rId3"/>
          <a:stretch>
            <a:fillRect/>
          </a:stretch>
        </p:blipFill>
        <p:spPr>
          <a:xfrm>
            <a:off x="5187633" y="2933347"/>
            <a:ext cx="1669097" cy="939318"/>
          </a:xfrm>
          <a:prstGeom prst="rect">
            <a:avLst/>
          </a:prstGeom>
        </p:spPr>
      </p:pic>
      <p:pic>
        <p:nvPicPr>
          <p:cNvPr id="3" name="Platshållare för innehåll 4">
            <a:extLst>
              <a:ext uri="{FF2B5EF4-FFF2-40B4-BE49-F238E27FC236}">
                <a16:creationId xmlns:a16="http://schemas.microsoft.com/office/drawing/2014/main" id="{C78DB409-F0AC-4C5E-0EB1-248C78DE688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1668" y="202468"/>
            <a:ext cx="3650420" cy="844012"/>
          </a:xfrm>
          <a:prstGeom prst="rect">
            <a:avLst/>
          </a:prstGeom>
        </p:spPr>
      </p:pic>
    </p:spTree>
    <p:extLst>
      <p:ext uri="{BB962C8B-B14F-4D97-AF65-F5344CB8AC3E}">
        <p14:creationId xmlns:p14="http://schemas.microsoft.com/office/powerpoint/2010/main" val="2019158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latshållare för innehåll 4">
            <a:extLst>
              <a:ext uri="{FF2B5EF4-FFF2-40B4-BE49-F238E27FC236}">
                <a16:creationId xmlns:a16="http://schemas.microsoft.com/office/drawing/2014/main" id="{443CF3B4-770A-EA17-FE93-C67550E7294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1668" y="202468"/>
            <a:ext cx="3650420" cy="844012"/>
          </a:xfrm>
          <a:prstGeom prst="rect">
            <a:avLst/>
          </a:prstGeom>
        </p:spPr>
      </p:pic>
      <p:sp>
        <p:nvSpPr>
          <p:cNvPr id="5" name="Platshållare för innehåll 2">
            <a:extLst>
              <a:ext uri="{FF2B5EF4-FFF2-40B4-BE49-F238E27FC236}">
                <a16:creationId xmlns:a16="http://schemas.microsoft.com/office/drawing/2014/main" id="{7BB8D37D-0D2D-345E-14E9-80EF21262773}"/>
              </a:ext>
            </a:extLst>
          </p:cNvPr>
          <p:cNvSpPr>
            <a:spLocks noGrp="1"/>
          </p:cNvSpPr>
          <p:nvPr>
            <p:ph idx="1"/>
          </p:nvPr>
        </p:nvSpPr>
        <p:spPr>
          <a:xfrm>
            <a:off x="838200" y="2351863"/>
            <a:ext cx="10515600" cy="4351338"/>
          </a:xfrm>
        </p:spPr>
        <p:txBody>
          <a:bodyPr/>
          <a:lstStyle/>
          <a:p>
            <a:pPr marL="0" indent="0">
              <a:buNone/>
            </a:pPr>
            <a:r>
              <a:rPr lang="sv-SE" dirty="0"/>
              <a:t>hoglandetssamordningsforbund@nassjo.se</a:t>
            </a:r>
          </a:p>
          <a:p>
            <a:pPr marL="0" indent="0">
              <a:buNone/>
            </a:pPr>
            <a:endParaRPr lang="sv-SE" dirty="0"/>
          </a:p>
          <a:p>
            <a:pPr marL="0" indent="0">
              <a:buNone/>
            </a:pPr>
            <a:r>
              <a:rPr lang="sv-SE" dirty="0"/>
              <a:t>finsamjonkopingslan.se/</a:t>
            </a:r>
            <a:r>
              <a:rPr lang="sv-SE" dirty="0" err="1"/>
              <a:t>hoglandet</a:t>
            </a:r>
            <a:endParaRPr lang="sv-SE" dirty="0"/>
          </a:p>
          <a:p>
            <a:pPr marL="0" indent="0">
              <a:buNone/>
            </a:pPr>
            <a:endParaRPr lang="sv-SE" dirty="0"/>
          </a:p>
          <a:p>
            <a:pPr marL="0" indent="0">
              <a:buNone/>
            </a:pPr>
            <a:r>
              <a:rPr lang="sv-SE" dirty="0"/>
              <a:t>076-723 31 17</a:t>
            </a:r>
          </a:p>
        </p:txBody>
      </p:sp>
      <p:pic>
        <p:nvPicPr>
          <p:cNvPr id="6" name="Bildobjekt 5" descr="En bild som visar Teckensnitt, Grafik, grafisk design, skärmbild">
            <a:extLst>
              <a:ext uri="{FF2B5EF4-FFF2-40B4-BE49-F238E27FC236}">
                <a16:creationId xmlns:a16="http://schemas.microsoft.com/office/drawing/2014/main" id="{0A9B842A-29B0-AA0F-4EA2-948FEAC84A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03896" y="5763851"/>
            <a:ext cx="3086435" cy="939350"/>
          </a:xfrm>
          <a:prstGeom prst="rect">
            <a:avLst/>
          </a:prstGeom>
        </p:spPr>
      </p:pic>
    </p:spTree>
    <p:extLst>
      <p:ext uri="{BB962C8B-B14F-4D97-AF65-F5344CB8AC3E}">
        <p14:creationId xmlns:p14="http://schemas.microsoft.com/office/powerpoint/2010/main" val="1487069643"/>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TotalTime>
  <Words>536</Words>
  <Application>Microsoft Office PowerPoint</Application>
  <PresentationFormat>Bredbild</PresentationFormat>
  <Paragraphs>36</Paragraphs>
  <Slides>9</Slides>
  <Notes>6</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9</vt:i4>
      </vt:variant>
    </vt:vector>
  </HeadingPairs>
  <TitlesOfParts>
    <vt:vector size="13" baseType="lpstr">
      <vt:lpstr>Arial</vt:lpstr>
      <vt:lpstr>Calibri</vt:lpstr>
      <vt:lpstr>Calibri Light</vt:lpstr>
      <vt:lpstr>Office-tema</vt:lpstr>
      <vt:lpstr>PowerPoint-presentation</vt:lpstr>
      <vt:lpstr>PowerPoint-presentation</vt:lpstr>
      <vt:lpstr>Det här är Välfärdsguiden</vt:lpstr>
      <vt:lpstr>PowerPoint-presentation</vt:lpstr>
      <vt:lpstr>Hitta-guiden</vt:lpstr>
      <vt:lpstr>PowerPoint-presentation</vt:lpstr>
      <vt:lpstr>På gång…</vt:lpstr>
      <vt:lpstr>PowerPoint-presentation</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Introduktion till Välfärdsguiden</dc:title>
  <dc:creator>Kajsa Hallmans</dc:creator>
  <cp:lastModifiedBy>Kajsa Hallmans</cp:lastModifiedBy>
  <cp:revision>8</cp:revision>
  <dcterms:created xsi:type="dcterms:W3CDTF">2022-10-19T06:35:15Z</dcterms:created>
  <dcterms:modified xsi:type="dcterms:W3CDTF">2023-11-06T15:05:39Z</dcterms:modified>
</cp:coreProperties>
</file>